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3.jpg" ContentType="image/jpg"/>
  <Override PartName="/ppt/media/image58.jpg" ContentType="image/jpg"/>
  <Override PartName="/ppt/media/image59.jpg" ContentType="image/jpg"/>
  <Override PartName="/ppt/media/image60.jpg" ContentType="image/jpg"/>
  <Override PartName="/ppt/media/image61.jpg" ContentType="image/jpg"/>
  <Override PartName="/ppt/media/image62.jpg" ContentType="image/jpg"/>
  <Override PartName="/ppt/media/image66.jpg" ContentType="image/jpg"/>
  <Override PartName="/ppt/media/image67.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265" r:id="rId3"/>
    <p:sldId id="267" r:id="rId4"/>
    <p:sldId id="276" r:id="rId5"/>
    <p:sldId id="268" r:id="rId6"/>
    <p:sldId id="277" r:id="rId7"/>
    <p:sldId id="279" r:id="rId8"/>
    <p:sldId id="259" r:id="rId9"/>
    <p:sldId id="303" r:id="rId10"/>
    <p:sldId id="305" r:id="rId11"/>
    <p:sldId id="306" r:id="rId12"/>
    <p:sldId id="260" r:id="rId13"/>
    <p:sldId id="304" r:id="rId14"/>
    <p:sldId id="315" r:id="rId15"/>
    <p:sldId id="288" r:id="rId16"/>
    <p:sldId id="307" r:id="rId17"/>
    <p:sldId id="272" r:id="rId18"/>
    <p:sldId id="308" r:id="rId19"/>
    <p:sldId id="278" r:id="rId20"/>
    <p:sldId id="309" r:id="rId21"/>
    <p:sldId id="310" r:id="rId22"/>
    <p:sldId id="311" r:id="rId23"/>
    <p:sldId id="312" r:id="rId24"/>
    <p:sldId id="313" r:id="rId25"/>
    <p:sldId id="314" r:id="rId26"/>
    <p:sldId id="282" r:id="rId27"/>
    <p:sldId id="291" r:id="rId28"/>
    <p:sldId id="292" r:id="rId29"/>
    <p:sldId id="295" r:id="rId30"/>
    <p:sldId id="296" r:id="rId31"/>
    <p:sldId id="297" r:id="rId32"/>
    <p:sldId id="298" r:id="rId33"/>
    <p:sldId id="290" r:id="rId34"/>
    <p:sldId id="299" r:id="rId35"/>
    <p:sldId id="300" r:id="rId36"/>
    <p:sldId id="301" r:id="rId37"/>
    <p:sldId id="285" r:id="rId38"/>
    <p:sldId id="284" r:id="rId39"/>
    <p:sldId id="283" r:id="rId40"/>
    <p:sldId id="257" r:id="rId41"/>
    <p:sldId id="287" r:id="rId42"/>
    <p:sldId id="270"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74" autoAdjust="0"/>
    <p:restoredTop sz="96327" autoAdjust="0"/>
  </p:normalViewPr>
  <p:slideViewPr>
    <p:cSldViewPr snapToGrid="0">
      <p:cViewPr varScale="1">
        <p:scale>
          <a:sx n="90" d="100"/>
          <a:sy n="90" d="100"/>
        </p:scale>
        <p:origin x="102" y="4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146A8-9BC4-4153-8E5D-CE41D64B1494}" type="datetimeFigureOut">
              <a:rPr lang="en-US" smtClean="0"/>
              <a:t>10/26/2016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B6E1A-8105-452E-922B-E9FB11A29AD0}" type="slidenum">
              <a:rPr lang="en-US" smtClean="0"/>
              <a:t>‹#›</a:t>
            </a:fld>
            <a:endParaRPr lang="en-US" dirty="0"/>
          </a:p>
        </p:txBody>
      </p:sp>
    </p:spTree>
    <p:extLst>
      <p:ext uri="{BB962C8B-B14F-4D97-AF65-F5344CB8AC3E}">
        <p14:creationId xmlns:p14="http://schemas.microsoft.com/office/powerpoint/2010/main" val="318670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sdn.microsoft.com/en-us/library/bb510741.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Revolution took the R language, which was a client-side, memory-bound technology, and it made it server-based and multi-threaded. As a second act, Revolution built a distributed version of the product that could run in clustered/grid environments, so it could take on Big Data workloads and avoid sampling.</a:t>
            </a:r>
          </a:p>
          <a:p>
            <a:r>
              <a:rPr lang="en-US" dirty="0"/>
              <a:t>http://www.zdnet.com/article/microsofts-r-strategy/</a:t>
            </a:r>
          </a:p>
          <a:p>
            <a:endParaRPr lang="en-US" dirty="0"/>
          </a:p>
          <a:p>
            <a:endParaRPr lang="en-US" dirty="0"/>
          </a:p>
        </p:txBody>
      </p:sp>
      <p:sp>
        <p:nvSpPr>
          <p:cNvPr id="4" name="Slide Number Placeholder 3"/>
          <p:cNvSpPr>
            <a:spLocks noGrp="1"/>
          </p:cNvSpPr>
          <p:nvPr>
            <p:ph type="sldNum" sz="quarter" idx="10"/>
          </p:nvPr>
        </p:nvSpPr>
        <p:spPr/>
        <p:txBody>
          <a:bodyPr/>
          <a:lstStyle/>
          <a:p>
            <a:fld id="{16FB6E1A-8105-452E-922B-E9FB11A29AD0}" type="slidenum">
              <a:rPr lang="en-US" smtClean="0"/>
              <a:t>4</a:t>
            </a:fld>
            <a:endParaRPr lang="en-US" dirty="0"/>
          </a:p>
        </p:txBody>
      </p:sp>
    </p:spTree>
    <p:extLst>
      <p:ext uri="{BB962C8B-B14F-4D97-AF65-F5344CB8AC3E}">
        <p14:creationId xmlns:p14="http://schemas.microsoft.com/office/powerpoint/2010/main" val="250490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 R Client</a:t>
            </a:r>
          </a:p>
          <a:p>
            <a:r>
              <a:rPr lang="en-US" sz="1200" b="0" i="0" kern="1200" dirty="0">
                <a:solidFill>
                  <a:schemeClr val="tx1"/>
                </a:solidFill>
                <a:effectLst/>
                <a:latin typeface="+mn-lt"/>
                <a:ea typeface="+mn-ea"/>
                <a:cs typeface="+mn-cs"/>
              </a:rPr>
              <a:t>Microsoft R Client is a free, community-supported, data science tool for high performance analytics. R Client is built on top of Microsoft R Open so you can use any open source R packages to build your analytics. Additionally, R Client introduces the powerful ScaleR technology and its proprietary functions to benefit from parallelization and remote computing.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 Client allows you to work with production data locally using the full set of ScaleR functions, but there are some constraints. On its own, the data to be processed must fit in local memory, and processing is limited up to two threads for ScaleR functions. To benefit from disk scalability, performance and speed, you can push the compute context to a production instance of Microsoft R Server such as </a:t>
            </a:r>
            <a:r>
              <a:rPr lang="en-US" sz="1200" b="0" i="0" u="none" strike="noStrike" kern="1200" dirty="0">
                <a:solidFill>
                  <a:schemeClr val="tx1"/>
                </a:solidFill>
                <a:effectLst/>
                <a:latin typeface="+mn-lt"/>
                <a:ea typeface="+mn-ea"/>
                <a:cs typeface="+mn-cs"/>
                <a:hlinkClick r:id="rId3"/>
              </a:rPr>
              <a:t>SQL Server R Services</a:t>
            </a:r>
            <a:r>
              <a:rPr lang="en-US" sz="1200" b="0" i="0" kern="1200" dirty="0">
                <a:solidFill>
                  <a:schemeClr val="tx1"/>
                </a:solidFill>
                <a:effectLst/>
                <a:latin typeface="+mn-lt"/>
                <a:ea typeface="+mn-ea"/>
                <a:cs typeface="+mn-cs"/>
              </a:rPr>
              <a:t> and R Server for Hadoop.</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Revolution took the R language, which was a client-side, memory-bound technology, and it made it server-based and multi-threaded. As a second act, Revolution built a distributed version of the product that could run in clustered/grid environments, so it could take on Big Data workloads and avoid sampling.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in order to combat the inefficiencies (and occasional non-feasibility) of moving data to R (on the client or server) from its origin, Revolution created integrated versions of its server product, for Hadoop and various data warehouse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http://www.zdnet.com/article/microsofts-r-strategy/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FB6E1A-8105-452E-922B-E9FB11A29AD0}" type="slidenum">
              <a:rPr lang="en-US" smtClean="0"/>
              <a:t>14</a:t>
            </a:fld>
            <a:endParaRPr lang="en-US" dirty="0"/>
          </a:p>
        </p:txBody>
      </p:sp>
    </p:spTree>
    <p:extLst>
      <p:ext uri="{BB962C8B-B14F-4D97-AF65-F5344CB8AC3E}">
        <p14:creationId xmlns:p14="http://schemas.microsoft.com/office/powerpoint/2010/main" val="238719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At</a:t>
            </a:r>
            <a:r>
              <a:rPr lang="en-US" sz="1000" baseline="0" dirty="0"/>
              <a:t> this point, we’ll move on to SQL Server R Services. Essentially, R Services is </a:t>
            </a:r>
            <a:r>
              <a:rPr lang="en-US" sz="1000" i="1" baseline="0" dirty="0"/>
              <a:t>R</a:t>
            </a:r>
            <a:r>
              <a:rPr lang="en-US" sz="1000" baseline="0" dirty="0"/>
              <a:t> </a:t>
            </a:r>
            <a:r>
              <a:rPr lang="en-US" sz="1000" i="1" baseline="0" dirty="0"/>
              <a:t>Server</a:t>
            </a:r>
            <a:r>
              <a:rPr lang="en-US" sz="1000" i="0" baseline="0" dirty="0"/>
              <a:t> simply packaged with SQL Server 2016. There are a few advantages of bundling R with SQL Server, both from the development side as well as putting R code into production use. For data scientists or other advanced analytics practitioners who are already writing R, you don’t need to change much about your environment. If you work in RStudio, the new R Tools for Visual Studio, or any other R IDE, you can stay in your familiar environment. By installing the </a:t>
            </a:r>
            <a:r>
              <a:rPr lang="en-US" sz="1000" i="1" baseline="0" dirty="0"/>
              <a:t>Microsoft R Client</a:t>
            </a:r>
            <a:r>
              <a:rPr lang="en-US" sz="1000" i="0" baseline="0" dirty="0"/>
              <a:t>, however, you can optimize your existing code with the help of the ScaleR functions available from the RevoScaleR package. Think of the recently released R Client as R Open, but the primary difference is that it includes these ScaleR functions. The ScaleR functions are optimized for parallel threads and in-memory execution, and they have a broad range from input/output to data transformation to statistics and advanced modeling. Another advantage of working with ScaleR is that you can write all of your code locally, but instead of importing the data into your local environment and facing possible resource constraints there, you can change your compute context so that you are working from SQL Server in-database. If you commonly get data from packages such as RSqlServer or RODBC, you’ll no longer have to import in that manner.</a:t>
            </a:r>
          </a:p>
          <a:p>
            <a:endParaRPr lang="en-US" sz="1000" i="0" baseline="0" dirty="0"/>
          </a:p>
          <a:p>
            <a:r>
              <a:rPr lang="en-US" sz="1000" i="0" baseline="0" dirty="0"/>
              <a:t>In terms of deployment, R Services alleviates some common burdens associated with pushing R code to production. What Microsoft has done is allow you to embed your R code within the body of a SQL stored procedure. SQL Server is already optimized for production-level workloads, governance, and availability. By embedding within SQL Server, you use standard SQL to take advantage of your R code. Applications and other client tools access the stored procedure using SQL, and SQL is returned as output. It’s transparent to the user or application. They don’t need to know what the R code is doing or even that it is there, but they can consume it nonetheless.</a:t>
            </a:r>
          </a:p>
          <a:p>
            <a:endParaRPr lang="en-US" sz="1000" i="0" baseline="0" dirty="0"/>
          </a:p>
          <a:p>
            <a:r>
              <a:rPr lang="en-US" sz="1000" i="0" baseline="0" dirty="0"/>
              <a:t>----------------------</a:t>
            </a:r>
          </a:p>
          <a:p>
            <a:r>
              <a:rPr lang="en-US" sz="1200" b="0" i="0" kern="1200" dirty="0">
                <a:solidFill>
                  <a:schemeClr val="tx1"/>
                </a:solidFill>
                <a:effectLst/>
                <a:latin typeface="+mn-lt"/>
                <a:ea typeface="+mn-ea"/>
                <a:cs typeface="+mn-cs"/>
              </a:rPr>
              <a:t>The integration of R in SQL Server is clever, if a little bit Rube Goldberg. Data professionals and analysts comfortable working with R from their workstations can do so, and yet they can still delegate the actual compute work to happen on the SQL Server. By using a set of R functions provided by Revolution, and which emulate a set of standard R functions, R pros can set the "compute context" to SQL Server in their R scripts. Then everything executes remotely.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code in SQL Server's native language, </a:t>
            </a:r>
            <a:r>
              <a:rPr lang="en-US" sz="1200" b="0" i="0" u="none" strike="noStrike" kern="1200" dirty="0">
                <a:solidFill>
                  <a:schemeClr val="tx1"/>
                </a:solidFill>
                <a:effectLst/>
                <a:latin typeface="+mn-lt"/>
                <a:ea typeface="+mn-ea"/>
                <a:cs typeface="+mn-cs"/>
                <a:hlinkClick r:id="rId3"/>
              </a:rPr>
              <a:t>Transact SQL (T-SQL)</a:t>
            </a:r>
            <a:r>
              <a:rPr lang="en-US" sz="1200" b="0" i="0" kern="1200" dirty="0">
                <a:solidFill>
                  <a:schemeClr val="tx1"/>
                </a:solidFill>
                <a:effectLst/>
                <a:latin typeface="+mn-lt"/>
                <a:ea typeface="+mn-ea"/>
                <a:cs typeface="+mn-cs"/>
              </a:rPr>
              <a:t>, can run in a "polyglot" fashion whereby R code is embedded inside it. Unfortunately T-SQL sees the R code as a simple text string, which it sends to a special system stored procedure for execution. That means the R code is not color syntax highlighted or checked before execution. Developers are well-advised to test their R code in a client tool first, and then bring it to SQL Server.</a:t>
            </a:r>
          </a:p>
          <a:p>
            <a:r>
              <a:rPr lang="en-US" sz="1200" b="0" i="0" kern="1200" dirty="0">
                <a:solidFill>
                  <a:schemeClr val="tx1"/>
                </a:solidFill>
                <a:effectLst/>
                <a:latin typeface="+mn-lt"/>
                <a:ea typeface="+mn-ea"/>
                <a:cs typeface="+mn-cs"/>
              </a:rPr>
              <a:t>http://www.zdnet.com/article/microsofts-r-strategy/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000" dirty="0"/>
          </a:p>
        </p:txBody>
      </p:sp>
      <p:sp>
        <p:nvSpPr>
          <p:cNvPr id="4" name="Slide Number Placeholder 3"/>
          <p:cNvSpPr>
            <a:spLocks noGrp="1"/>
          </p:cNvSpPr>
          <p:nvPr>
            <p:ph type="sldNum" sz="quarter" idx="10"/>
          </p:nvPr>
        </p:nvSpPr>
        <p:spPr/>
        <p:txBody>
          <a:bodyPr/>
          <a:lstStyle/>
          <a:p>
            <a:fld id="{EA1340F8-83C6-436F-95A1-179CAE34EBC4}" type="slidenum">
              <a:rPr lang="en-US" smtClean="0"/>
              <a:t>26</a:t>
            </a:fld>
            <a:endParaRPr lang="en-US" dirty="0"/>
          </a:p>
        </p:txBody>
      </p:sp>
    </p:spTree>
    <p:extLst>
      <p:ext uri="{BB962C8B-B14F-4D97-AF65-F5344CB8AC3E}">
        <p14:creationId xmlns:p14="http://schemas.microsoft.com/office/powerpoint/2010/main" val="87099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quick</a:t>
            </a:r>
            <a:r>
              <a:rPr lang="en-US" baseline="0" dirty="0"/>
              <a:t> look at what the two scenarios might be, you can see on the left that an R developer working in RStudio or Visual Studio writes some R code. The sample on the top shows partial syntax for working with SQL data by changing your compute context from local to SQL. The rest simply outline a few of the ScaleR functions, and you can see that they touch areas such as input/output, statistical modeling, and some common plots.</a:t>
            </a:r>
          </a:p>
          <a:p>
            <a:endParaRPr lang="en-US" baseline="0" dirty="0"/>
          </a:p>
          <a:p>
            <a:r>
              <a:rPr lang="en-US" baseline="0" dirty="0"/>
              <a:t>On the right, you can see how R can be embedded in a stored procedure for general operation and deployment. Anyone working in SQL Server Management Studio, for example, can adapt existing R code for use in SQL Server. The “sp_execute_external_script” procedure takes SQL input, runs the R script, and provides SQL output. From the perspective of a user, it’s like calling any other stored procedure.</a:t>
            </a:r>
            <a:endParaRPr lang="en-US" dirty="0"/>
          </a:p>
        </p:txBody>
      </p:sp>
      <p:sp>
        <p:nvSpPr>
          <p:cNvPr id="4" name="Slide Number Placeholder 3"/>
          <p:cNvSpPr>
            <a:spLocks noGrp="1"/>
          </p:cNvSpPr>
          <p:nvPr>
            <p:ph type="sldNum" sz="quarter" idx="10"/>
          </p:nvPr>
        </p:nvSpPr>
        <p:spPr/>
        <p:txBody>
          <a:bodyPr/>
          <a:lstStyle/>
          <a:p>
            <a:fld id="{EA1340F8-83C6-436F-95A1-179CAE34EBC4}" type="slidenum">
              <a:rPr lang="en-US" smtClean="0"/>
              <a:t>27</a:t>
            </a:fld>
            <a:endParaRPr lang="en-US" dirty="0"/>
          </a:p>
        </p:txBody>
      </p:sp>
    </p:spTree>
    <p:extLst>
      <p:ext uri="{BB962C8B-B14F-4D97-AF65-F5344CB8AC3E}">
        <p14:creationId xmlns:p14="http://schemas.microsoft.com/office/powerpoint/2010/main" val="240544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02EE74-B747-497C-BCD3-B10BAC1B6C66}" type="datetime1">
              <a:rPr lang="en-US" smtClean="0"/>
              <a:t>10/26/2016</a:t>
            </a:fld>
            <a:endParaRPr lang="en-US" dirty="0"/>
          </a:p>
        </p:txBody>
      </p:sp>
      <p:sp>
        <p:nvSpPr>
          <p:cNvPr id="5" name="Footer Placeholder 4"/>
          <p:cNvSpPr>
            <a:spLocks noGrp="1"/>
          </p:cNvSpPr>
          <p:nvPr>
            <p:ph type="ftr" sz="quarter" idx="11"/>
          </p:nvPr>
        </p:nvSpPr>
        <p:spPr/>
        <p:txBody>
          <a:bodyPr/>
          <a:lstStyle/>
          <a:p>
            <a:r>
              <a:rPr lang="en-US" dirty="0"/>
              <a:t>blue-granite.com</a:t>
            </a:r>
          </a:p>
        </p:txBody>
      </p:sp>
      <p:sp>
        <p:nvSpPr>
          <p:cNvPr id="6" name="Slide Number Placeholder 5"/>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115697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504B12-4C24-4D8E-A8BB-5B254C150986}" type="datetime1">
              <a:rPr lang="en-US" smtClean="0"/>
              <a:t>10/26/2016</a:t>
            </a:fld>
            <a:endParaRPr lang="en-US" dirty="0"/>
          </a:p>
        </p:txBody>
      </p:sp>
      <p:sp>
        <p:nvSpPr>
          <p:cNvPr id="5" name="Footer Placeholder 4"/>
          <p:cNvSpPr>
            <a:spLocks noGrp="1"/>
          </p:cNvSpPr>
          <p:nvPr>
            <p:ph type="ftr" sz="quarter" idx="11"/>
          </p:nvPr>
        </p:nvSpPr>
        <p:spPr/>
        <p:txBody>
          <a:bodyPr/>
          <a:lstStyle/>
          <a:p>
            <a:r>
              <a:rPr lang="en-US" dirty="0"/>
              <a:t>blue-granite.com</a:t>
            </a:r>
          </a:p>
        </p:txBody>
      </p:sp>
      <p:sp>
        <p:nvSpPr>
          <p:cNvPr id="6" name="Slide Number Placeholder 5"/>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3911940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954F22-870E-4698-B52D-16F321F0B342}" type="datetime1">
              <a:rPr lang="en-US" smtClean="0"/>
              <a:t>10/26/2016</a:t>
            </a:fld>
            <a:endParaRPr lang="en-US" dirty="0"/>
          </a:p>
        </p:txBody>
      </p:sp>
      <p:sp>
        <p:nvSpPr>
          <p:cNvPr id="5" name="Footer Placeholder 4"/>
          <p:cNvSpPr>
            <a:spLocks noGrp="1"/>
          </p:cNvSpPr>
          <p:nvPr>
            <p:ph type="ftr" sz="quarter" idx="11"/>
          </p:nvPr>
        </p:nvSpPr>
        <p:spPr/>
        <p:txBody>
          <a:bodyPr/>
          <a:lstStyle/>
          <a:p>
            <a:r>
              <a:rPr lang="en-US" dirty="0"/>
              <a:t>blue-granite.com</a:t>
            </a:r>
          </a:p>
        </p:txBody>
      </p:sp>
      <p:sp>
        <p:nvSpPr>
          <p:cNvPr id="6" name="Slide Number Placeholder 5"/>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62725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34624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1528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50175" y="1036110"/>
            <a:ext cx="11291650" cy="305468"/>
          </a:xfrm>
        </p:spPr>
        <p:txBody>
          <a:bodyPr lIns="0" tIns="0" rIns="0" bIns="0"/>
          <a:lstStyle>
            <a:lvl1pPr>
              <a:defRPr sz="1985" b="0" i="0">
                <a:solidFill>
                  <a:srgbClr val="D83B01"/>
                </a:solidFill>
                <a:latin typeface="Courier New"/>
                <a:cs typeface="Courier New"/>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47728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00853"/>
            <a:ext cx="12192000"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001F50"/>
          </a:solidFill>
        </p:spPr>
        <p:txBody>
          <a:bodyPr wrap="square" lIns="0" tIns="0" rIns="0" bIns="0" rtlCol="0"/>
          <a:lstStyle/>
          <a:p>
            <a:endParaRPr sz="1588"/>
          </a:p>
        </p:txBody>
      </p:sp>
      <p:sp>
        <p:nvSpPr>
          <p:cNvPr id="17" name="bk object 17"/>
          <p:cNvSpPr/>
          <p:nvPr/>
        </p:nvSpPr>
        <p:spPr>
          <a:xfrm>
            <a:off x="519084" y="517712"/>
            <a:ext cx="7152640" cy="426271"/>
          </a:xfrm>
          <a:prstGeom prst="rect">
            <a:avLst/>
          </a:prstGeom>
          <a:blipFill>
            <a:blip r:embed="rId2" cstate="print"/>
            <a:stretch>
              <a:fillRect/>
            </a:stretch>
          </a:blipFill>
        </p:spPr>
        <p:txBody>
          <a:bodyPr wrap="square" lIns="0" tIns="0" rIns="0" bIns="0" rtlCol="0"/>
          <a:lstStyle/>
          <a:p>
            <a:endParaRPr sz="1588"/>
          </a:p>
        </p:txBody>
      </p:sp>
      <p:sp>
        <p:nvSpPr>
          <p:cNvPr id="2" name="Holder 2"/>
          <p:cNvSpPr>
            <a:spLocks noGrp="1"/>
          </p:cNvSpPr>
          <p:nvPr>
            <p:ph type="title"/>
          </p:nvPr>
        </p:nvSpPr>
        <p:spPr>
          <a:xfrm>
            <a:off x="450175" y="1036110"/>
            <a:ext cx="11291650" cy="305468"/>
          </a:xfrm>
        </p:spPr>
        <p:txBody>
          <a:bodyPr lIns="0" tIns="0" rIns="0" bIns="0"/>
          <a:lstStyle>
            <a:lvl1pPr>
              <a:defRPr sz="1985" b="0" i="0">
                <a:solidFill>
                  <a:srgbClr val="D83B01"/>
                </a:solidFill>
                <a:latin typeface="Courier New"/>
                <a:cs typeface="Courier New"/>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94052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50175" y="1036110"/>
            <a:ext cx="11291650" cy="305468"/>
          </a:xfrm>
        </p:spPr>
        <p:txBody>
          <a:bodyPr lIns="0" tIns="0" rIns="0" bIns="0"/>
          <a:lstStyle>
            <a:lvl1pPr>
              <a:defRPr sz="1985" b="0" i="0">
                <a:solidFill>
                  <a:srgbClr val="D83B01"/>
                </a:solidFill>
                <a:latin typeface="Courier New"/>
                <a:cs typeface="Courier Ne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859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4987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D8776D-C297-4274-BE80-0F525C1230BE}" type="datetime1">
              <a:rPr lang="en-US" smtClean="0"/>
              <a:t>10/26/2016</a:t>
            </a:fld>
            <a:endParaRPr lang="en-US" dirty="0"/>
          </a:p>
        </p:txBody>
      </p:sp>
      <p:sp>
        <p:nvSpPr>
          <p:cNvPr id="5" name="Footer Placeholder 4"/>
          <p:cNvSpPr>
            <a:spLocks noGrp="1"/>
          </p:cNvSpPr>
          <p:nvPr>
            <p:ph type="ftr" sz="quarter" idx="11"/>
          </p:nvPr>
        </p:nvSpPr>
        <p:spPr/>
        <p:txBody>
          <a:bodyPr/>
          <a:lstStyle/>
          <a:p>
            <a:r>
              <a:rPr lang="en-US" dirty="0"/>
              <a:t>blue-granite.com</a:t>
            </a:r>
          </a:p>
        </p:txBody>
      </p:sp>
      <p:sp>
        <p:nvSpPr>
          <p:cNvPr id="6" name="Slide Number Placeholder 5"/>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130718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E9D957-F600-4B28-AB99-5BEA233197C1}" type="datetime1">
              <a:rPr lang="en-US" smtClean="0"/>
              <a:t>10/26/2016</a:t>
            </a:fld>
            <a:endParaRPr lang="en-US" dirty="0"/>
          </a:p>
        </p:txBody>
      </p:sp>
      <p:sp>
        <p:nvSpPr>
          <p:cNvPr id="5" name="Footer Placeholder 4"/>
          <p:cNvSpPr>
            <a:spLocks noGrp="1"/>
          </p:cNvSpPr>
          <p:nvPr>
            <p:ph type="ftr" sz="quarter" idx="11"/>
          </p:nvPr>
        </p:nvSpPr>
        <p:spPr/>
        <p:txBody>
          <a:bodyPr/>
          <a:lstStyle/>
          <a:p>
            <a:r>
              <a:rPr lang="en-US" dirty="0"/>
              <a:t>blue-granite.com</a:t>
            </a:r>
          </a:p>
        </p:txBody>
      </p:sp>
      <p:sp>
        <p:nvSpPr>
          <p:cNvPr id="6" name="Slide Number Placeholder 5"/>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2491798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6DCE6F-C9B8-40B6-A2A2-9B9D8AA31087}" type="datetime1">
              <a:rPr lang="en-US" smtClean="0"/>
              <a:t>10/26/2016</a:t>
            </a:fld>
            <a:endParaRPr lang="en-US" dirty="0"/>
          </a:p>
        </p:txBody>
      </p:sp>
      <p:sp>
        <p:nvSpPr>
          <p:cNvPr id="6" name="Footer Placeholder 5"/>
          <p:cNvSpPr>
            <a:spLocks noGrp="1"/>
          </p:cNvSpPr>
          <p:nvPr>
            <p:ph type="ftr" sz="quarter" idx="11"/>
          </p:nvPr>
        </p:nvSpPr>
        <p:spPr/>
        <p:txBody>
          <a:bodyPr/>
          <a:lstStyle/>
          <a:p>
            <a:r>
              <a:rPr lang="en-US" dirty="0"/>
              <a:t>blue-granite.com</a:t>
            </a:r>
          </a:p>
        </p:txBody>
      </p:sp>
      <p:sp>
        <p:nvSpPr>
          <p:cNvPr id="7" name="Slide Number Placeholder 6"/>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47816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7E1D49-6ACA-4880-A435-50EF27C1E828}" type="datetime1">
              <a:rPr lang="en-US" smtClean="0"/>
              <a:t>10/26/2016</a:t>
            </a:fld>
            <a:endParaRPr lang="en-US" dirty="0"/>
          </a:p>
        </p:txBody>
      </p:sp>
      <p:sp>
        <p:nvSpPr>
          <p:cNvPr id="8" name="Footer Placeholder 7"/>
          <p:cNvSpPr>
            <a:spLocks noGrp="1"/>
          </p:cNvSpPr>
          <p:nvPr>
            <p:ph type="ftr" sz="quarter" idx="11"/>
          </p:nvPr>
        </p:nvSpPr>
        <p:spPr/>
        <p:txBody>
          <a:bodyPr/>
          <a:lstStyle/>
          <a:p>
            <a:r>
              <a:rPr lang="en-US" dirty="0"/>
              <a:t>blue-granite.com</a:t>
            </a:r>
          </a:p>
        </p:txBody>
      </p:sp>
      <p:sp>
        <p:nvSpPr>
          <p:cNvPr id="9" name="Slide Number Placeholder 8"/>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362533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80A4D7-C167-4926-BA01-C12835589590}" type="datetime1">
              <a:rPr lang="en-US" smtClean="0"/>
              <a:t>10/26/2016</a:t>
            </a:fld>
            <a:endParaRPr lang="en-US" dirty="0"/>
          </a:p>
        </p:txBody>
      </p:sp>
      <p:sp>
        <p:nvSpPr>
          <p:cNvPr id="4" name="Footer Placeholder 3"/>
          <p:cNvSpPr>
            <a:spLocks noGrp="1"/>
          </p:cNvSpPr>
          <p:nvPr>
            <p:ph type="ftr" sz="quarter" idx="11"/>
          </p:nvPr>
        </p:nvSpPr>
        <p:spPr/>
        <p:txBody>
          <a:bodyPr/>
          <a:lstStyle/>
          <a:p>
            <a:r>
              <a:rPr lang="en-US" dirty="0"/>
              <a:t>blue-granite.com</a:t>
            </a:r>
          </a:p>
        </p:txBody>
      </p:sp>
      <p:sp>
        <p:nvSpPr>
          <p:cNvPr id="5" name="Slide Number Placeholder 4"/>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127102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F3556-9353-4AF3-8977-CA9068F65642}" type="datetime1">
              <a:rPr lang="en-US" smtClean="0"/>
              <a:t>10/26/2016</a:t>
            </a:fld>
            <a:endParaRPr lang="en-US" dirty="0"/>
          </a:p>
        </p:txBody>
      </p:sp>
      <p:sp>
        <p:nvSpPr>
          <p:cNvPr id="3" name="Footer Placeholder 2"/>
          <p:cNvSpPr>
            <a:spLocks noGrp="1"/>
          </p:cNvSpPr>
          <p:nvPr>
            <p:ph type="ftr" sz="quarter" idx="11"/>
          </p:nvPr>
        </p:nvSpPr>
        <p:spPr/>
        <p:txBody>
          <a:bodyPr/>
          <a:lstStyle/>
          <a:p>
            <a:r>
              <a:rPr lang="en-US" dirty="0"/>
              <a:t>blue-granite.com</a:t>
            </a:r>
          </a:p>
        </p:txBody>
      </p:sp>
      <p:sp>
        <p:nvSpPr>
          <p:cNvPr id="4" name="Slide Number Placeholder 3"/>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31546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7097CA-4E22-4EE3-80BC-DA4F812CD1A7}" type="datetime1">
              <a:rPr lang="en-US" smtClean="0"/>
              <a:t>10/26/2016</a:t>
            </a:fld>
            <a:endParaRPr lang="en-US" dirty="0"/>
          </a:p>
        </p:txBody>
      </p:sp>
      <p:sp>
        <p:nvSpPr>
          <p:cNvPr id="6" name="Footer Placeholder 5"/>
          <p:cNvSpPr>
            <a:spLocks noGrp="1"/>
          </p:cNvSpPr>
          <p:nvPr>
            <p:ph type="ftr" sz="quarter" idx="11"/>
          </p:nvPr>
        </p:nvSpPr>
        <p:spPr/>
        <p:txBody>
          <a:bodyPr/>
          <a:lstStyle/>
          <a:p>
            <a:r>
              <a:rPr lang="en-US" dirty="0"/>
              <a:t>blue-granite.com</a:t>
            </a:r>
          </a:p>
        </p:txBody>
      </p:sp>
      <p:sp>
        <p:nvSpPr>
          <p:cNvPr id="7" name="Slide Number Placeholder 6"/>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112073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E456D9-6EA1-4A85-ABFB-6EFF0C5E8FA4}" type="datetime1">
              <a:rPr lang="en-US" smtClean="0"/>
              <a:t>10/26/2016</a:t>
            </a:fld>
            <a:endParaRPr lang="en-US" dirty="0"/>
          </a:p>
        </p:txBody>
      </p:sp>
      <p:sp>
        <p:nvSpPr>
          <p:cNvPr id="6" name="Footer Placeholder 5"/>
          <p:cNvSpPr>
            <a:spLocks noGrp="1"/>
          </p:cNvSpPr>
          <p:nvPr>
            <p:ph type="ftr" sz="quarter" idx="11"/>
          </p:nvPr>
        </p:nvSpPr>
        <p:spPr/>
        <p:txBody>
          <a:bodyPr/>
          <a:lstStyle/>
          <a:p>
            <a:r>
              <a:rPr lang="en-US" dirty="0"/>
              <a:t>blue-granite.com</a:t>
            </a:r>
          </a:p>
        </p:txBody>
      </p:sp>
      <p:sp>
        <p:nvSpPr>
          <p:cNvPr id="7" name="Slide Number Placeholder 6"/>
          <p:cNvSpPr>
            <a:spLocks noGrp="1"/>
          </p:cNvSpPr>
          <p:nvPr>
            <p:ph type="sldNum" sz="quarter" idx="12"/>
          </p:nvPr>
        </p:nvSpPr>
        <p:spPr/>
        <p:txBody>
          <a:bodyPr/>
          <a:lstStyle/>
          <a:p>
            <a:fld id="{250EF3F6-E5FD-481B-8E63-04047055BD24}" type="slidenum">
              <a:rPr lang="en-US" smtClean="0"/>
              <a:t>‹#›</a:t>
            </a:fld>
            <a:endParaRPr lang="en-US" dirty="0"/>
          </a:p>
        </p:txBody>
      </p:sp>
    </p:spTree>
    <p:extLst>
      <p:ext uri="{BB962C8B-B14F-4D97-AF65-F5344CB8AC3E}">
        <p14:creationId xmlns:p14="http://schemas.microsoft.com/office/powerpoint/2010/main" val="49772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5A173-0B8D-4329-9309-B2E82FB5B70A}" type="datetime1">
              <a:rPr lang="en-US" smtClean="0"/>
              <a:t>10/26/2016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blue-granite.com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EF3F6-E5FD-481B-8E63-04047055BD24}" type="slidenum">
              <a:rPr lang="en-US" smtClean="0"/>
              <a:t>‹#›</a:t>
            </a:fld>
            <a:endParaRPr lang="en-US" dirty="0"/>
          </a:p>
        </p:txBody>
      </p:sp>
    </p:spTree>
    <p:extLst>
      <p:ext uri="{BB962C8B-B14F-4D97-AF65-F5344CB8AC3E}">
        <p14:creationId xmlns:p14="http://schemas.microsoft.com/office/powerpoint/2010/main" val="329488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00853"/>
            <a:ext cx="12192000"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001F50"/>
          </a:solidFill>
        </p:spPr>
        <p:txBody>
          <a:bodyPr wrap="square" lIns="0" tIns="0" rIns="0" bIns="0" rtlCol="0"/>
          <a:lstStyle/>
          <a:p>
            <a:endParaRPr sz="1588"/>
          </a:p>
        </p:txBody>
      </p:sp>
      <p:sp>
        <p:nvSpPr>
          <p:cNvPr id="2" name="Holder 2"/>
          <p:cNvSpPr>
            <a:spLocks noGrp="1"/>
          </p:cNvSpPr>
          <p:nvPr>
            <p:ph type="title"/>
          </p:nvPr>
        </p:nvSpPr>
        <p:spPr>
          <a:xfrm>
            <a:off x="450175" y="1036110"/>
            <a:ext cx="11291650" cy="346249"/>
          </a:xfrm>
          <a:prstGeom prst="rect">
            <a:avLst/>
          </a:prstGeom>
        </p:spPr>
        <p:txBody>
          <a:bodyPr wrap="square" lIns="0" tIns="0" rIns="0" bIns="0">
            <a:spAutoFit/>
          </a:bodyPr>
          <a:lstStyle>
            <a:lvl1pPr>
              <a:defRPr sz="2250" b="0" i="0">
                <a:solidFill>
                  <a:srgbClr val="D83B01"/>
                </a:solidFill>
                <a:latin typeface="Courier New"/>
                <a:cs typeface="Courier New"/>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10/26/2016</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3382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mran.microsoft.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jpg"/><Relationship Id="rId12" Type="http://schemas.openxmlformats.org/officeDocument/2006/relationships/image" Target="../media/image63.png"/><Relationship Id="rId2" Type="http://schemas.openxmlformats.org/officeDocument/2006/relationships/image" Target="../media/image53.png"/><Relationship Id="rId16" Type="http://schemas.openxmlformats.org/officeDocument/2006/relationships/image" Target="../media/image67.jpg"/><Relationship Id="rId1" Type="http://schemas.openxmlformats.org/officeDocument/2006/relationships/slideLayout" Target="../slideLayouts/slideLayout16.xml"/><Relationship Id="rId6" Type="http://schemas.openxmlformats.org/officeDocument/2006/relationships/image" Target="../media/image57.png"/><Relationship Id="rId11" Type="http://schemas.openxmlformats.org/officeDocument/2006/relationships/image" Target="../media/image62.jpg"/><Relationship Id="rId5" Type="http://schemas.openxmlformats.org/officeDocument/2006/relationships/image" Target="../media/image56.png"/><Relationship Id="rId15" Type="http://schemas.openxmlformats.org/officeDocument/2006/relationships/image" Target="../media/image66.jpg"/><Relationship Id="rId10" Type="http://schemas.openxmlformats.org/officeDocument/2006/relationships/image" Target="../media/image61.jpg"/><Relationship Id="rId4" Type="http://schemas.openxmlformats.org/officeDocument/2006/relationships/image" Target="../media/image55.png"/><Relationship Id="rId9" Type="http://schemas.openxmlformats.org/officeDocument/2006/relationships/image" Target="../media/image60.jp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13.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s>
</file>

<file path=ppt/slides/_rels/slide2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6.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jpg"/><Relationship Id="rId7" Type="http://schemas.openxmlformats.org/officeDocument/2006/relationships/image" Target="../media/image128.png"/><Relationship Id="rId2" Type="http://schemas.openxmlformats.org/officeDocument/2006/relationships/image" Target="../media/image124.jpeg"/><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6.png"/><Relationship Id="rId9"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28.png"/><Relationship Id="rId2" Type="http://schemas.openxmlformats.org/officeDocument/2006/relationships/image" Target="../media/image125.jpg"/><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5.jpg"/><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25.jpg"/><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5.jp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25.jp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JPG"/><Relationship Id="rId4" Type="http://schemas.openxmlformats.org/officeDocument/2006/relationships/image" Target="../media/image145.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42.png"/><Relationship Id="rId7" Type="http://schemas.openxmlformats.org/officeDocument/2006/relationships/image" Target="../media/image157.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jp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www.pwc.com/us/en/analytics/publications/assets/pwc-data-analytics-creating-or-destroying-shareholder-value.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3309481" y="98392"/>
            <a:ext cx="8257207" cy="523220"/>
          </a:xfrm>
          <a:prstGeom prst="rect">
            <a:avLst/>
          </a:prstGeom>
          <a:noFill/>
        </p:spPr>
        <p:txBody>
          <a:bodyPr wrap="square" rtlCol="0">
            <a:spAutoFit/>
          </a:bodyPr>
          <a:lstStyle/>
          <a:p>
            <a:pPr algn="ctr"/>
            <a:r>
              <a:rPr lang="en-US" sz="2800" b="1" dirty="0"/>
              <a:t>Introduction to R</a:t>
            </a:r>
            <a:endParaRPr lang="en-US" sz="3600" b="1" dirty="0"/>
          </a:p>
        </p:txBody>
      </p:sp>
      <p:sp>
        <p:nvSpPr>
          <p:cNvPr id="12" name="TextBox 11"/>
          <p:cNvSpPr txBox="1"/>
          <p:nvPr/>
        </p:nvSpPr>
        <p:spPr>
          <a:xfrm>
            <a:off x="1677158" y="1456305"/>
            <a:ext cx="6483928" cy="830997"/>
          </a:xfrm>
          <a:prstGeom prst="rect">
            <a:avLst/>
          </a:prstGeom>
          <a:noFill/>
        </p:spPr>
        <p:txBody>
          <a:bodyPr wrap="square" rtlCol="0">
            <a:spAutoFit/>
          </a:bodyPr>
          <a:lstStyle/>
          <a:p>
            <a:r>
              <a:rPr lang="en-US" sz="2400" b="1" dirty="0">
                <a:solidFill>
                  <a:schemeClr val="tx1">
                    <a:lumMod val="50000"/>
                    <a:lumOff val="50000"/>
                  </a:schemeClr>
                </a:solidFill>
              </a:rPr>
              <a:t>       </a:t>
            </a:r>
            <a:r>
              <a:rPr lang="en-US" sz="2400" b="1" u="sng" dirty="0">
                <a:solidFill>
                  <a:schemeClr val="tx1">
                    <a:lumMod val="50000"/>
                    <a:lumOff val="50000"/>
                  </a:schemeClr>
                </a:solidFill>
              </a:rPr>
              <a:t>Presenter:</a:t>
            </a:r>
          </a:p>
          <a:p>
            <a:pPr marL="457200" indent="-457200">
              <a:buFont typeface="Arial" panose="020B0604020202020204" pitchFamily="34" charset="0"/>
              <a:buChar char="•"/>
            </a:pPr>
            <a:r>
              <a:rPr lang="en-US" sz="2400" b="1" dirty="0"/>
              <a:t>Andy Lathrop</a:t>
            </a:r>
            <a:r>
              <a:rPr lang="en-US" sz="2400" dirty="0">
                <a:solidFill>
                  <a:schemeClr val="tx1">
                    <a:lumMod val="50000"/>
                    <a:lumOff val="50000"/>
                  </a:schemeClr>
                </a:solidFill>
              </a:rPr>
              <a:t>, Principal Consultant</a:t>
            </a:r>
            <a:endParaRPr lang="en-US" sz="2400" b="1" dirty="0">
              <a:solidFill>
                <a:schemeClr val="tx1">
                  <a:lumMod val="50000"/>
                  <a:lumOff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58" y="1591696"/>
            <a:ext cx="914400" cy="914400"/>
          </a:xfrm>
          <a:prstGeom prst="rect">
            <a:avLst/>
          </a:prstGeom>
        </p:spPr>
      </p:pic>
      <p:sp>
        <p:nvSpPr>
          <p:cNvPr id="14" name="TextBox 13"/>
          <p:cNvSpPr txBox="1"/>
          <p:nvPr/>
        </p:nvSpPr>
        <p:spPr>
          <a:xfrm>
            <a:off x="41897" y="6471063"/>
            <a:ext cx="2326599" cy="369332"/>
          </a:xfrm>
          <a:prstGeom prst="rect">
            <a:avLst/>
          </a:prstGeom>
          <a:noFill/>
        </p:spPr>
        <p:txBody>
          <a:bodyPr wrap="none" rtlCol="0">
            <a:spAutoFit/>
          </a:bodyPr>
          <a:lstStyle/>
          <a:p>
            <a:r>
              <a:rPr lang="en-US" dirty="0">
                <a:solidFill>
                  <a:schemeClr val="tx1">
                    <a:lumMod val="50000"/>
                    <a:lumOff val="50000"/>
                  </a:schemeClr>
                </a:solidFill>
              </a:rPr>
              <a:t>www.blue-granite.com</a:t>
            </a:r>
          </a:p>
        </p:txBody>
      </p:sp>
      <p:sp>
        <p:nvSpPr>
          <p:cNvPr id="17" name="TextBox 16"/>
          <p:cNvSpPr txBox="1"/>
          <p:nvPr/>
        </p:nvSpPr>
        <p:spPr>
          <a:xfrm>
            <a:off x="4021829" y="6471063"/>
            <a:ext cx="8061309" cy="369332"/>
          </a:xfrm>
          <a:prstGeom prst="rect">
            <a:avLst/>
          </a:prstGeom>
          <a:noFill/>
        </p:spPr>
        <p:txBody>
          <a:bodyPr wrap="none" rtlCol="0">
            <a:spAutoFit/>
          </a:bodyPr>
          <a:lstStyle/>
          <a:p>
            <a:r>
              <a:rPr lang="en-US" dirty="0">
                <a:solidFill>
                  <a:schemeClr val="tx1">
                    <a:lumMod val="50000"/>
                    <a:lumOff val="50000"/>
                  </a:schemeClr>
                </a:solidFill>
              </a:rPr>
              <a:t>A link to these slides and additional resources will be sent following the presentation</a:t>
            </a:r>
          </a:p>
        </p:txBody>
      </p:sp>
      <p:pic>
        <p:nvPicPr>
          <p:cNvPr id="16" name="Picture 15"/>
          <p:cNvPicPr>
            <a:picLocks noChangeAspect="1"/>
          </p:cNvPicPr>
          <p:nvPr/>
        </p:nvPicPr>
        <p:blipFill>
          <a:blip r:embed="rId4"/>
          <a:stretch>
            <a:fillRect/>
          </a:stretch>
        </p:blipFill>
        <p:spPr>
          <a:xfrm>
            <a:off x="7333669" y="3412628"/>
            <a:ext cx="2842193" cy="2019629"/>
          </a:xfrm>
          <a:prstGeom prst="rect">
            <a:avLst/>
          </a:prstGeom>
        </p:spPr>
      </p:pic>
      <p:pic>
        <p:nvPicPr>
          <p:cNvPr id="18" name="Picture 17"/>
          <p:cNvPicPr>
            <a:picLocks noChangeAspect="1"/>
          </p:cNvPicPr>
          <p:nvPr/>
        </p:nvPicPr>
        <p:blipFill>
          <a:blip r:embed="rId5"/>
          <a:stretch>
            <a:fillRect/>
          </a:stretch>
        </p:blipFill>
        <p:spPr>
          <a:xfrm>
            <a:off x="762758" y="3412628"/>
            <a:ext cx="3106284" cy="219950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9110" y="3415824"/>
            <a:ext cx="2537902" cy="2220664"/>
          </a:xfrm>
          <a:prstGeom prst="rect">
            <a:avLst/>
          </a:prstGeom>
        </p:spPr>
      </p:pic>
    </p:spTree>
    <p:extLst>
      <p:ext uri="{BB962C8B-B14F-4D97-AF65-F5344CB8AC3E}">
        <p14:creationId xmlns:p14="http://schemas.microsoft.com/office/powerpoint/2010/main" val="393596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84912" y="2354579"/>
            <a:ext cx="2558975" cy="254149"/>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7027511" y="4591488"/>
            <a:ext cx="990600" cy="264816"/>
          </a:xfrm>
          <a:prstGeom prst="rect">
            <a:avLst/>
          </a:prstGeom>
        </p:spPr>
        <p:txBody>
          <a:bodyPr vert="horz" wrap="square" lIns="0" tIns="0" rIns="0" bIns="0" rtlCol="0">
            <a:spAutoFit/>
          </a:bodyPr>
          <a:lstStyle/>
          <a:p>
            <a:pPr marL="11206"/>
            <a:r>
              <a:rPr sz="1721" spc="-9" dirty="0">
                <a:solidFill>
                  <a:srgbClr val="FFFFFF"/>
                </a:solidFill>
                <a:latin typeface="Courier New"/>
                <a:cs typeface="Courier New"/>
              </a:rPr>
              <a:t>R</a:t>
            </a:r>
            <a:r>
              <a:rPr sz="1721" spc="-649" dirty="0">
                <a:solidFill>
                  <a:srgbClr val="FFFFFF"/>
                </a:solidFill>
                <a:latin typeface="Courier New"/>
                <a:cs typeface="Courier New"/>
              </a:rPr>
              <a:t> </a:t>
            </a:r>
            <a:r>
              <a:rPr sz="1721" spc="-269" dirty="0">
                <a:solidFill>
                  <a:srgbClr val="FFFFFF"/>
                </a:solidFill>
                <a:latin typeface="Courier New"/>
                <a:cs typeface="Courier New"/>
              </a:rPr>
              <a:t>Services</a:t>
            </a:r>
            <a:endParaRPr sz="1721">
              <a:latin typeface="Courier New"/>
              <a:cs typeface="Courier New"/>
            </a:endParaRPr>
          </a:p>
        </p:txBody>
      </p:sp>
      <p:sp>
        <p:nvSpPr>
          <p:cNvPr id="4" name="object 4"/>
          <p:cNvSpPr/>
          <p:nvPr/>
        </p:nvSpPr>
        <p:spPr>
          <a:xfrm>
            <a:off x="8817685" y="4910865"/>
            <a:ext cx="816348" cy="320488"/>
          </a:xfrm>
          <a:custGeom>
            <a:avLst/>
            <a:gdLst/>
            <a:ahLst/>
            <a:cxnLst/>
            <a:rect l="l" t="t" r="r" b="b"/>
            <a:pathLst>
              <a:path w="925195" h="363220">
                <a:moveTo>
                  <a:pt x="923544" y="362712"/>
                </a:moveTo>
                <a:lnTo>
                  <a:pt x="3048" y="362712"/>
                </a:lnTo>
                <a:lnTo>
                  <a:pt x="0" y="359664"/>
                </a:lnTo>
                <a:lnTo>
                  <a:pt x="0" y="1524"/>
                </a:lnTo>
                <a:lnTo>
                  <a:pt x="3048" y="0"/>
                </a:lnTo>
                <a:lnTo>
                  <a:pt x="923544" y="0"/>
                </a:lnTo>
                <a:lnTo>
                  <a:pt x="925068" y="1524"/>
                </a:lnTo>
                <a:lnTo>
                  <a:pt x="925068" y="4572"/>
                </a:lnTo>
                <a:lnTo>
                  <a:pt x="10668" y="4572"/>
                </a:lnTo>
                <a:lnTo>
                  <a:pt x="4572" y="10668"/>
                </a:lnTo>
                <a:lnTo>
                  <a:pt x="10668" y="10668"/>
                </a:lnTo>
                <a:lnTo>
                  <a:pt x="10668" y="352044"/>
                </a:lnTo>
                <a:lnTo>
                  <a:pt x="4572" y="352044"/>
                </a:lnTo>
                <a:lnTo>
                  <a:pt x="10668" y="356616"/>
                </a:lnTo>
                <a:lnTo>
                  <a:pt x="925068" y="356616"/>
                </a:lnTo>
                <a:lnTo>
                  <a:pt x="925068" y="359664"/>
                </a:lnTo>
                <a:lnTo>
                  <a:pt x="923544" y="362712"/>
                </a:lnTo>
                <a:close/>
              </a:path>
              <a:path w="925195" h="363220">
                <a:moveTo>
                  <a:pt x="10668" y="10668"/>
                </a:moveTo>
                <a:lnTo>
                  <a:pt x="4572" y="10668"/>
                </a:lnTo>
                <a:lnTo>
                  <a:pt x="10668" y="4572"/>
                </a:lnTo>
                <a:lnTo>
                  <a:pt x="10668" y="10668"/>
                </a:lnTo>
                <a:close/>
              </a:path>
              <a:path w="925195" h="363220">
                <a:moveTo>
                  <a:pt x="915924" y="10668"/>
                </a:moveTo>
                <a:lnTo>
                  <a:pt x="10668" y="10668"/>
                </a:lnTo>
                <a:lnTo>
                  <a:pt x="10668" y="4572"/>
                </a:lnTo>
                <a:lnTo>
                  <a:pt x="915924" y="4572"/>
                </a:lnTo>
                <a:lnTo>
                  <a:pt x="915924" y="10668"/>
                </a:lnTo>
                <a:close/>
              </a:path>
              <a:path w="925195" h="363220">
                <a:moveTo>
                  <a:pt x="915924" y="356616"/>
                </a:moveTo>
                <a:lnTo>
                  <a:pt x="915924" y="4572"/>
                </a:lnTo>
                <a:lnTo>
                  <a:pt x="920496" y="10668"/>
                </a:lnTo>
                <a:lnTo>
                  <a:pt x="925068" y="10668"/>
                </a:lnTo>
                <a:lnTo>
                  <a:pt x="925068" y="352044"/>
                </a:lnTo>
                <a:lnTo>
                  <a:pt x="920496" y="352044"/>
                </a:lnTo>
                <a:lnTo>
                  <a:pt x="915924" y="356616"/>
                </a:lnTo>
                <a:close/>
              </a:path>
              <a:path w="925195" h="363220">
                <a:moveTo>
                  <a:pt x="925068" y="10668"/>
                </a:moveTo>
                <a:lnTo>
                  <a:pt x="920496" y="10668"/>
                </a:lnTo>
                <a:lnTo>
                  <a:pt x="915924" y="4572"/>
                </a:lnTo>
                <a:lnTo>
                  <a:pt x="925068" y="4572"/>
                </a:lnTo>
                <a:lnTo>
                  <a:pt x="925068" y="10668"/>
                </a:lnTo>
                <a:close/>
              </a:path>
              <a:path w="925195" h="363220">
                <a:moveTo>
                  <a:pt x="10668" y="356616"/>
                </a:moveTo>
                <a:lnTo>
                  <a:pt x="4572" y="352044"/>
                </a:lnTo>
                <a:lnTo>
                  <a:pt x="10668" y="352044"/>
                </a:lnTo>
                <a:lnTo>
                  <a:pt x="10668" y="356616"/>
                </a:lnTo>
                <a:close/>
              </a:path>
              <a:path w="925195" h="363220">
                <a:moveTo>
                  <a:pt x="915924" y="356616"/>
                </a:moveTo>
                <a:lnTo>
                  <a:pt x="10668" y="356616"/>
                </a:lnTo>
                <a:lnTo>
                  <a:pt x="10668" y="352044"/>
                </a:lnTo>
                <a:lnTo>
                  <a:pt x="915924" y="352044"/>
                </a:lnTo>
                <a:lnTo>
                  <a:pt x="915924" y="356616"/>
                </a:lnTo>
                <a:close/>
              </a:path>
              <a:path w="925195" h="363220">
                <a:moveTo>
                  <a:pt x="925068" y="356616"/>
                </a:moveTo>
                <a:lnTo>
                  <a:pt x="915924" y="356616"/>
                </a:lnTo>
                <a:lnTo>
                  <a:pt x="920496" y="352044"/>
                </a:lnTo>
                <a:lnTo>
                  <a:pt x="925068" y="352044"/>
                </a:lnTo>
                <a:lnTo>
                  <a:pt x="925068" y="356616"/>
                </a:lnTo>
                <a:close/>
              </a:path>
            </a:pathLst>
          </a:custGeom>
          <a:solidFill>
            <a:srgbClr val="164F7E"/>
          </a:solidFill>
        </p:spPr>
        <p:txBody>
          <a:bodyPr wrap="square" lIns="0" tIns="0" rIns="0" bIns="0" rtlCol="0"/>
          <a:lstStyle/>
          <a:p>
            <a:endParaRPr sz="1588"/>
          </a:p>
        </p:txBody>
      </p:sp>
      <p:sp>
        <p:nvSpPr>
          <p:cNvPr id="5" name="object 5"/>
          <p:cNvSpPr txBox="1"/>
          <p:nvPr/>
        </p:nvSpPr>
        <p:spPr>
          <a:xfrm>
            <a:off x="8821719" y="4914901"/>
            <a:ext cx="808504" cy="248986"/>
          </a:xfrm>
          <a:prstGeom prst="rect">
            <a:avLst/>
          </a:prstGeom>
          <a:solidFill>
            <a:srgbClr val="505050"/>
          </a:solidFill>
        </p:spPr>
        <p:txBody>
          <a:bodyPr vert="horz" wrap="square" lIns="0" tIns="31376" rIns="0" bIns="0" rtlCol="0">
            <a:spAutoFit/>
          </a:bodyPr>
          <a:lstStyle/>
          <a:p>
            <a:pPr marL="193312">
              <a:spcBef>
                <a:spcPts val="247"/>
              </a:spcBef>
            </a:pPr>
            <a:r>
              <a:rPr sz="1412" spc="-194" dirty="0">
                <a:solidFill>
                  <a:srgbClr val="F2F2F2"/>
                </a:solidFill>
                <a:latin typeface="Courier New"/>
                <a:cs typeface="Courier New"/>
              </a:rPr>
              <a:t>Linux</a:t>
            </a:r>
            <a:endParaRPr sz="1412">
              <a:latin typeface="Courier New"/>
              <a:cs typeface="Courier New"/>
            </a:endParaRPr>
          </a:p>
        </p:txBody>
      </p:sp>
      <p:sp>
        <p:nvSpPr>
          <p:cNvPr id="6" name="object 6"/>
          <p:cNvSpPr/>
          <p:nvPr/>
        </p:nvSpPr>
        <p:spPr>
          <a:xfrm>
            <a:off x="8461338" y="5252421"/>
            <a:ext cx="818029" cy="320488"/>
          </a:xfrm>
          <a:custGeom>
            <a:avLst/>
            <a:gdLst/>
            <a:ahLst/>
            <a:cxnLst/>
            <a:rect l="l" t="t" r="r" b="b"/>
            <a:pathLst>
              <a:path w="927100" h="363220">
                <a:moveTo>
                  <a:pt x="923544" y="362712"/>
                </a:moveTo>
                <a:lnTo>
                  <a:pt x="3048" y="362712"/>
                </a:lnTo>
                <a:lnTo>
                  <a:pt x="0" y="361188"/>
                </a:lnTo>
                <a:lnTo>
                  <a:pt x="0" y="3048"/>
                </a:lnTo>
                <a:lnTo>
                  <a:pt x="3048" y="0"/>
                </a:lnTo>
                <a:lnTo>
                  <a:pt x="923544" y="0"/>
                </a:lnTo>
                <a:lnTo>
                  <a:pt x="926592" y="3048"/>
                </a:lnTo>
                <a:lnTo>
                  <a:pt x="926592" y="6096"/>
                </a:lnTo>
                <a:lnTo>
                  <a:pt x="10668" y="6096"/>
                </a:lnTo>
                <a:lnTo>
                  <a:pt x="6096" y="10668"/>
                </a:lnTo>
                <a:lnTo>
                  <a:pt x="10668" y="10668"/>
                </a:lnTo>
                <a:lnTo>
                  <a:pt x="10668" y="352044"/>
                </a:lnTo>
                <a:lnTo>
                  <a:pt x="6096" y="352044"/>
                </a:lnTo>
                <a:lnTo>
                  <a:pt x="10668" y="358140"/>
                </a:lnTo>
                <a:lnTo>
                  <a:pt x="926592" y="358140"/>
                </a:lnTo>
                <a:lnTo>
                  <a:pt x="926592" y="361188"/>
                </a:lnTo>
                <a:lnTo>
                  <a:pt x="923544" y="362712"/>
                </a:lnTo>
                <a:close/>
              </a:path>
              <a:path w="927100" h="363220">
                <a:moveTo>
                  <a:pt x="10668" y="10668"/>
                </a:moveTo>
                <a:lnTo>
                  <a:pt x="6096" y="10668"/>
                </a:lnTo>
                <a:lnTo>
                  <a:pt x="10668" y="6096"/>
                </a:lnTo>
                <a:lnTo>
                  <a:pt x="10668" y="10668"/>
                </a:lnTo>
                <a:close/>
              </a:path>
              <a:path w="927100" h="363220">
                <a:moveTo>
                  <a:pt x="915924" y="10668"/>
                </a:moveTo>
                <a:lnTo>
                  <a:pt x="10668" y="10668"/>
                </a:lnTo>
                <a:lnTo>
                  <a:pt x="10668" y="6096"/>
                </a:lnTo>
                <a:lnTo>
                  <a:pt x="915924" y="6096"/>
                </a:lnTo>
                <a:lnTo>
                  <a:pt x="915924" y="10668"/>
                </a:lnTo>
                <a:close/>
              </a:path>
              <a:path w="927100" h="363220">
                <a:moveTo>
                  <a:pt x="915924" y="358140"/>
                </a:moveTo>
                <a:lnTo>
                  <a:pt x="915924" y="6096"/>
                </a:lnTo>
                <a:lnTo>
                  <a:pt x="920496" y="10668"/>
                </a:lnTo>
                <a:lnTo>
                  <a:pt x="926592" y="10668"/>
                </a:lnTo>
                <a:lnTo>
                  <a:pt x="926592" y="352044"/>
                </a:lnTo>
                <a:lnTo>
                  <a:pt x="920496" y="352044"/>
                </a:lnTo>
                <a:lnTo>
                  <a:pt x="915924" y="358140"/>
                </a:lnTo>
                <a:close/>
              </a:path>
              <a:path w="927100" h="363220">
                <a:moveTo>
                  <a:pt x="926592" y="10668"/>
                </a:moveTo>
                <a:lnTo>
                  <a:pt x="920496" y="10668"/>
                </a:lnTo>
                <a:lnTo>
                  <a:pt x="915924" y="6096"/>
                </a:lnTo>
                <a:lnTo>
                  <a:pt x="926592" y="6096"/>
                </a:lnTo>
                <a:lnTo>
                  <a:pt x="926592" y="10668"/>
                </a:lnTo>
                <a:close/>
              </a:path>
              <a:path w="927100" h="363220">
                <a:moveTo>
                  <a:pt x="10668" y="358140"/>
                </a:moveTo>
                <a:lnTo>
                  <a:pt x="6096" y="352044"/>
                </a:lnTo>
                <a:lnTo>
                  <a:pt x="10668" y="352044"/>
                </a:lnTo>
                <a:lnTo>
                  <a:pt x="10668" y="358140"/>
                </a:lnTo>
                <a:close/>
              </a:path>
              <a:path w="927100" h="363220">
                <a:moveTo>
                  <a:pt x="915924" y="358140"/>
                </a:moveTo>
                <a:lnTo>
                  <a:pt x="10668" y="358140"/>
                </a:lnTo>
                <a:lnTo>
                  <a:pt x="10668" y="352044"/>
                </a:lnTo>
                <a:lnTo>
                  <a:pt x="915924" y="352044"/>
                </a:lnTo>
                <a:lnTo>
                  <a:pt x="915924" y="358140"/>
                </a:lnTo>
                <a:close/>
              </a:path>
              <a:path w="927100" h="363220">
                <a:moveTo>
                  <a:pt x="926592" y="358140"/>
                </a:moveTo>
                <a:lnTo>
                  <a:pt x="915924" y="358140"/>
                </a:lnTo>
                <a:lnTo>
                  <a:pt x="920496" y="352044"/>
                </a:lnTo>
                <a:lnTo>
                  <a:pt x="926592" y="352044"/>
                </a:lnTo>
                <a:lnTo>
                  <a:pt x="926592" y="358140"/>
                </a:lnTo>
                <a:close/>
              </a:path>
            </a:pathLst>
          </a:custGeom>
          <a:solidFill>
            <a:srgbClr val="164F7E"/>
          </a:solidFill>
        </p:spPr>
        <p:txBody>
          <a:bodyPr wrap="square" lIns="0" tIns="0" rIns="0" bIns="0" rtlCol="0"/>
          <a:lstStyle/>
          <a:p>
            <a:endParaRPr sz="1588"/>
          </a:p>
        </p:txBody>
      </p:sp>
      <p:sp>
        <p:nvSpPr>
          <p:cNvPr id="7" name="object 7"/>
          <p:cNvSpPr txBox="1"/>
          <p:nvPr/>
        </p:nvSpPr>
        <p:spPr>
          <a:xfrm>
            <a:off x="8466715" y="5257801"/>
            <a:ext cx="806824" cy="249551"/>
          </a:xfrm>
          <a:prstGeom prst="rect">
            <a:avLst/>
          </a:prstGeom>
          <a:solidFill>
            <a:srgbClr val="505050"/>
          </a:solidFill>
        </p:spPr>
        <p:txBody>
          <a:bodyPr vert="horz" wrap="square" lIns="0" tIns="31936" rIns="0" bIns="0" rtlCol="0">
            <a:spAutoFit/>
          </a:bodyPr>
          <a:lstStyle/>
          <a:p>
            <a:pPr marL="77885">
              <a:spcBef>
                <a:spcPts val="251"/>
              </a:spcBef>
            </a:pPr>
            <a:r>
              <a:rPr sz="1412" dirty="0">
                <a:solidFill>
                  <a:srgbClr val="F2F2F2"/>
                </a:solidFill>
                <a:latin typeface="Courier New"/>
                <a:cs typeface="Courier New"/>
              </a:rPr>
              <a:t>Hadoop</a:t>
            </a:r>
            <a:endParaRPr sz="1412">
              <a:latin typeface="Courier New"/>
              <a:cs typeface="Courier New"/>
            </a:endParaRPr>
          </a:p>
        </p:txBody>
      </p:sp>
      <p:sp>
        <p:nvSpPr>
          <p:cNvPr id="8" name="object 8"/>
          <p:cNvSpPr/>
          <p:nvPr/>
        </p:nvSpPr>
        <p:spPr>
          <a:xfrm>
            <a:off x="9305814" y="5257801"/>
            <a:ext cx="808504" cy="310963"/>
          </a:xfrm>
          <a:custGeom>
            <a:avLst/>
            <a:gdLst/>
            <a:ahLst/>
            <a:cxnLst/>
            <a:rect l="l" t="t" r="r" b="b"/>
            <a:pathLst>
              <a:path w="916304" h="352425">
                <a:moveTo>
                  <a:pt x="0" y="0"/>
                </a:moveTo>
                <a:lnTo>
                  <a:pt x="915924" y="0"/>
                </a:lnTo>
                <a:lnTo>
                  <a:pt x="915924" y="352043"/>
                </a:lnTo>
                <a:lnTo>
                  <a:pt x="0" y="352043"/>
                </a:lnTo>
                <a:lnTo>
                  <a:pt x="0" y="0"/>
                </a:lnTo>
                <a:close/>
              </a:path>
            </a:pathLst>
          </a:custGeom>
          <a:solidFill>
            <a:srgbClr val="505050"/>
          </a:solidFill>
        </p:spPr>
        <p:txBody>
          <a:bodyPr wrap="square" lIns="0" tIns="0" rIns="0" bIns="0" rtlCol="0"/>
          <a:lstStyle/>
          <a:p>
            <a:endParaRPr sz="1588"/>
          </a:p>
        </p:txBody>
      </p:sp>
      <p:sp>
        <p:nvSpPr>
          <p:cNvPr id="9" name="object 9"/>
          <p:cNvSpPr/>
          <p:nvPr/>
        </p:nvSpPr>
        <p:spPr>
          <a:xfrm>
            <a:off x="9301779" y="5252421"/>
            <a:ext cx="816348" cy="320488"/>
          </a:xfrm>
          <a:custGeom>
            <a:avLst/>
            <a:gdLst/>
            <a:ahLst/>
            <a:cxnLst/>
            <a:rect l="l" t="t" r="r" b="b"/>
            <a:pathLst>
              <a:path w="925195" h="363220">
                <a:moveTo>
                  <a:pt x="923544" y="362712"/>
                </a:moveTo>
                <a:lnTo>
                  <a:pt x="3048" y="362712"/>
                </a:lnTo>
                <a:lnTo>
                  <a:pt x="0" y="361188"/>
                </a:lnTo>
                <a:lnTo>
                  <a:pt x="0" y="3048"/>
                </a:lnTo>
                <a:lnTo>
                  <a:pt x="3048" y="0"/>
                </a:lnTo>
                <a:lnTo>
                  <a:pt x="923544" y="0"/>
                </a:lnTo>
                <a:lnTo>
                  <a:pt x="925068" y="3048"/>
                </a:lnTo>
                <a:lnTo>
                  <a:pt x="925068" y="6096"/>
                </a:lnTo>
                <a:lnTo>
                  <a:pt x="10668" y="6096"/>
                </a:lnTo>
                <a:lnTo>
                  <a:pt x="4572" y="10668"/>
                </a:lnTo>
                <a:lnTo>
                  <a:pt x="10668" y="10668"/>
                </a:lnTo>
                <a:lnTo>
                  <a:pt x="10668" y="352044"/>
                </a:lnTo>
                <a:lnTo>
                  <a:pt x="4572" y="352044"/>
                </a:lnTo>
                <a:lnTo>
                  <a:pt x="10668" y="358140"/>
                </a:lnTo>
                <a:lnTo>
                  <a:pt x="925068" y="358140"/>
                </a:lnTo>
                <a:lnTo>
                  <a:pt x="925068" y="361188"/>
                </a:lnTo>
                <a:lnTo>
                  <a:pt x="923544" y="362712"/>
                </a:lnTo>
                <a:close/>
              </a:path>
              <a:path w="925195" h="363220">
                <a:moveTo>
                  <a:pt x="10668" y="10668"/>
                </a:moveTo>
                <a:lnTo>
                  <a:pt x="4572" y="10668"/>
                </a:lnTo>
                <a:lnTo>
                  <a:pt x="10668" y="6096"/>
                </a:lnTo>
                <a:lnTo>
                  <a:pt x="10668" y="10668"/>
                </a:lnTo>
                <a:close/>
              </a:path>
              <a:path w="925195" h="363220">
                <a:moveTo>
                  <a:pt x="915924" y="10668"/>
                </a:moveTo>
                <a:lnTo>
                  <a:pt x="10668" y="10668"/>
                </a:lnTo>
                <a:lnTo>
                  <a:pt x="10668" y="6096"/>
                </a:lnTo>
                <a:lnTo>
                  <a:pt x="915924" y="6096"/>
                </a:lnTo>
                <a:lnTo>
                  <a:pt x="915924" y="10668"/>
                </a:lnTo>
                <a:close/>
              </a:path>
              <a:path w="925195" h="363220">
                <a:moveTo>
                  <a:pt x="915924" y="358140"/>
                </a:moveTo>
                <a:lnTo>
                  <a:pt x="915924" y="6096"/>
                </a:lnTo>
                <a:lnTo>
                  <a:pt x="920496" y="10668"/>
                </a:lnTo>
                <a:lnTo>
                  <a:pt x="925068" y="10668"/>
                </a:lnTo>
                <a:lnTo>
                  <a:pt x="925068" y="352044"/>
                </a:lnTo>
                <a:lnTo>
                  <a:pt x="920496" y="352044"/>
                </a:lnTo>
                <a:lnTo>
                  <a:pt x="915924" y="358140"/>
                </a:lnTo>
                <a:close/>
              </a:path>
              <a:path w="925195" h="363220">
                <a:moveTo>
                  <a:pt x="925068" y="10668"/>
                </a:moveTo>
                <a:lnTo>
                  <a:pt x="920496" y="10668"/>
                </a:lnTo>
                <a:lnTo>
                  <a:pt x="915924" y="6096"/>
                </a:lnTo>
                <a:lnTo>
                  <a:pt x="925068" y="6096"/>
                </a:lnTo>
                <a:lnTo>
                  <a:pt x="925068" y="10668"/>
                </a:lnTo>
                <a:close/>
              </a:path>
              <a:path w="925195" h="363220">
                <a:moveTo>
                  <a:pt x="10668" y="358140"/>
                </a:moveTo>
                <a:lnTo>
                  <a:pt x="4572" y="352044"/>
                </a:lnTo>
                <a:lnTo>
                  <a:pt x="10668" y="352044"/>
                </a:lnTo>
                <a:lnTo>
                  <a:pt x="10668" y="358140"/>
                </a:lnTo>
                <a:close/>
              </a:path>
              <a:path w="925195" h="363220">
                <a:moveTo>
                  <a:pt x="915924" y="358140"/>
                </a:moveTo>
                <a:lnTo>
                  <a:pt x="10668" y="358140"/>
                </a:lnTo>
                <a:lnTo>
                  <a:pt x="10668" y="352044"/>
                </a:lnTo>
                <a:lnTo>
                  <a:pt x="915924" y="352044"/>
                </a:lnTo>
                <a:lnTo>
                  <a:pt x="915924" y="358140"/>
                </a:lnTo>
                <a:close/>
              </a:path>
              <a:path w="925195" h="363220">
                <a:moveTo>
                  <a:pt x="925068" y="358140"/>
                </a:moveTo>
                <a:lnTo>
                  <a:pt x="915924" y="358140"/>
                </a:lnTo>
                <a:lnTo>
                  <a:pt x="920496" y="352044"/>
                </a:lnTo>
                <a:lnTo>
                  <a:pt x="925068" y="352044"/>
                </a:lnTo>
                <a:lnTo>
                  <a:pt x="925068" y="358140"/>
                </a:lnTo>
                <a:close/>
              </a:path>
            </a:pathLst>
          </a:custGeom>
          <a:solidFill>
            <a:srgbClr val="164F7E"/>
          </a:solidFill>
        </p:spPr>
        <p:txBody>
          <a:bodyPr wrap="square" lIns="0" tIns="0" rIns="0" bIns="0" rtlCol="0"/>
          <a:lstStyle/>
          <a:p>
            <a:endParaRPr sz="1588"/>
          </a:p>
        </p:txBody>
      </p:sp>
      <p:sp>
        <p:nvSpPr>
          <p:cNvPr id="10" name="object 10"/>
          <p:cNvSpPr txBox="1"/>
          <p:nvPr/>
        </p:nvSpPr>
        <p:spPr>
          <a:xfrm>
            <a:off x="9356480" y="5289636"/>
            <a:ext cx="703169" cy="217304"/>
          </a:xfrm>
          <a:prstGeom prst="rect">
            <a:avLst/>
          </a:prstGeom>
        </p:spPr>
        <p:txBody>
          <a:bodyPr vert="horz" wrap="square" lIns="0" tIns="0" rIns="0" bIns="0" rtlCol="0">
            <a:spAutoFit/>
          </a:bodyPr>
          <a:lstStyle/>
          <a:p>
            <a:pPr marL="11206"/>
            <a:r>
              <a:rPr sz="1412" spc="-251" dirty="0">
                <a:solidFill>
                  <a:srgbClr val="F2F2F2"/>
                </a:solidFill>
                <a:latin typeface="Courier New"/>
                <a:cs typeface="Courier New"/>
              </a:rPr>
              <a:t>T</a:t>
            </a:r>
            <a:r>
              <a:rPr sz="1412" spc="-93" dirty="0">
                <a:solidFill>
                  <a:srgbClr val="F2F2F2"/>
                </a:solidFill>
                <a:latin typeface="Courier New"/>
                <a:cs typeface="Courier New"/>
              </a:rPr>
              <a:t>e</a:t>
            </a:r>
            <a:r>
              <a:rPr sz="1412" spc="-353" dirty="0">
                <a:solidFill>
                  <a:srgbClr val="F2F2F2"/>
                </a:solidFill>
                <a:latin typeface="Courier New"/>
                <a:cs typeface="Courier New"/>
              </a:rPr>
              <a:t>r</a:t>
            </a:r>
            <a:r>
              <a:rPr sz="1412" spc="-124" dirty="0">
                <a:solidFill>
                  <a:srgbClr val="F2F2F2"/>
                </a:solidFill>
                <a:latin typeface="Courier New"/>
                <a:cs typeface="Courier New"/>
              </a:rPr>
              <a:t>a</a:t>
            </a:r>
            <a:r>
              <a:rPr sz="1412" spc="-22" dirty="0">
                <a:solidFill>
                  <a:srgbClr val="F2F2F2"/>
                </a:solidFill>
                <a:latin typeface="Courier New"/>
                <a:cs typeface="Courier New"/>
              </a:rPr>
              <a:t>d</a:t>
            </a:r>
            <a:r>
              <a:rPr sz="1412" spc="-124" dirty="0">
                <a:solidFill>
                  <a:srgbClr val="F2F2F2"/>
                </a:solidFill>
                <a:latin typeface="Courier New"/>
                <a:cs typeface="Courier New"/>
              </a:rPr>
              <a:t>a</a:t>
            </a:r>
            <a:r>
              <a:rPr sz="1412" spc="-366" dirty="0">
                <a:solidFill>
                  <a:srgbClr val="F2F2F2"/>
                </a:solidFill>
                <a:latin typeface="Courier New"/>
                <a:cs typeface="Courier New"/>
              </a:rPr>
              <a:t>t</a:t>
            </a:r>
            <a:r>
              <a:rPr sz="1412" spc="-124" dirty="0">
                <a:solidFill>
                  <a:srgbClr val="F2F2F2"/>
                </a:solidFill>
                <a:latin typeface="Courier New"/>
                <a:cs typeface="Courier New"/>
              </a:rPr>
              <a:t>a</a:t>
            </a:r>
            <a:endParaRPr sz="1412">
              <a:latin typeface="Courier New"/>
              <a:cs typeface="Courier New"/>
            </a:endParaRPr>
          </a:p>
        </p:txBody>
      </p:sp>
      <p:sp>
        <p:nvSpPr>
          <p:cNvPr id="11" name="object 11"/>
          <p:cNvSpPr/>
          <p:nvPr/>
        </p:nvSpPr>
        <p:spPr>
          <a:xfrm>
            <a:off x="3885304" y="2104465"/>
            <a:ext cx="437029" cy="793376"/>
          </a:xfrm>
          <a:custGeom>
            <a:avLst/>
            <a:gdLst/>
            <a:ahLst/>
            <a:cxnLst/>
            <a:rect l="l" t="t" r="r" b="b"/>
            <a:pathLst>
              <a:path w="495300" h="899160">
                <a:moveTo>
                  <a:pt x="231648" y="899160"/>
                </a:moveTo>
                <a:lnTo>
                  <a:pt x="19812" y="899160"/>
                </a:lnTo>
                <a:lnTo>
                  <a:pt x="12215" y="897778"/>
                </a:lnTo>
                <a:lnTo>
                  <a:pt x="5905" y="893826"/>
                </a:lnTo>
                <a:lnTo>
                  <a:pt x="1595" y="887587"/>
                </a:lnTo>
                <a:lnTo>
                  <a:pt x="0" y="879348"/>
                </a:lnTo>
                <a:lnTo>
                  <a:pt x="0" y="19811"/>
                </a:lnTo>
                <a:lnTo>
                  <a:pt x="1595" y="12215"/>
                </a:lnTo>
                <a:lnTo>
                  <a:pt x="5905" y="5905"/>
                </a:lnTo>
                <a:lnTo>
                  <a:pt x="12215" y="1595"/>
                </a:lnTo>
                <a:lnTo>
                  <a:pt x="19812" y="0"/>
                </a:lnTo>
                <a:lnTo>
                  <a:pt x="475488" y="0"/>
                </a:lnTo>
                <a:lnTo>
                  <a:pt x="483084" y="1595"/>
                </a:lnTo>
                <a:lnTo>
                  <a:pt x="489394" y="5905"/>
                </a:lnTo>
                <a:lnTo>
                  <a:pt x="493704" y="12215"/>
                </a:lnTo>
                <a:lnTo>
                  <a:pt x="495300" y="19811"/>
                </a:lnTo>
                <a:lnTo>
                  <a:pt x="495300" y="51815"/>
                </a:lnTo>
                <a:lnTo>
                  <a:pt x="73152" y="51815"/>
                </a:lnTo>
                <a:lnTo>
                  <a:pt x="65555" y="53197"/>
                </a:lnTo>
                <a:lnTo>
                  <a:pt x="59245" y="57149"/>
                </a:lnTo>
                <a:lnTo>
                  <a:pt x="54935" y="63388"/>
                </a:lnTo>
                <a:lnTo>
                  <a:pt x="53340" y="71627"/>
                </a:lnTo>
                <a:lnTo>
                  <a:pt x="53340" y="147827"/>
                </a:lnTo>
                <a:lnTo>
                  <a:pt x="54935" y="155424"/>
                </a:lnTo>
                <a:lnTo>
                  <a:pt x="59245" y="161734"/>
                </a:lnTo>
                <a:lnTo>
                  <a:pt x="65555" y="166044"/>
                </a:lnTo>
                <a:lnTo>
                  <a:pt x="73152" y="167639"/>
                </a:lnTo>
                <a:lnTo>
                  <a:pt x="495300" y="167639"/>
                </a:lnTo>
                <a:lnTo>
                  <a:pt x="495300" y="204215"/>
                </a:lnTo>
                <a:lnTo>
                  <a:pt x="73152" y="204215"/>
                </a:lnTo>
                <a:lnTo>
                  <a:pt x="65555" y="205811"/>
                </a:lnTo>
                <a:lnTo>
                  <a:pt x="59245" y="210121"/>
                </a:lnTo>
                <a:lnTo>
                  <a:pt x="54935" y="216431"/>
                </a:lnTo>
                <a:lnTo>
                  <a:pt x="53340" y="224027"/>
                </a:lnTo>
                <a:lnTo>
                  <a:pt x="53340" y="300227"/>
                </a:lnTo>
                <a:lnTo>
                  <a:pt x="54935" y="307824"/>
                </a:lnTo>
                <a:lnTo>
                  <a:pt x="59245" y="314134"/>
                </a:lnTo>
                <a:lnTo>
                  <a:pt x="65555" y="318444"/>
                </a:lnTo>
                <a:lnTo>
                  <a:pt x="73152" y="320039"/>
                </a:lnTo>
                <a:lnTo>
                  <a:pt x="495300" y="320039"/>
                </a:lnTo>
                <a:lnTo>
                  <a:pt x="495300" y="361188"/>
                </a:lnTo>
                <a:lnTo>
                  <a:pt x="73152" y="361188"/>
                </a:lnTo>
                <a:lnTo>
                  <a:pt x="65555" y="362783"/>
                </a:lnTo>
                <a:lnTo>
                  <a:pt x="59245" y="367093"/>
                </a:lnTo>
                <a:lnTo>
                  <a:pt x="54935" y="373403"/>
                </a:lnTo>
                <a:lnTo>
                  <a:pt x="53340" y="380999"/>
                </a:lnTo>
                <a:lnTo>
                  <a:pt x="53340" y="458724"/>
                </a:lnTo>
                <a:lnTo>
                  <a:pt x="54935" y="466320"/>
                </a:lnTo>
                <a:lnTo>
                  <a:pt x="59245" y="472630"/>
                </a:lnTo>
                <a:lnTo>
                  <a:pt x="65555" y="476940"/>
                </a:lnTo>
                <a:lnTo>
                  <a:pt x="73152" y="478535"/>
                </a:lnTo>
                <a:lnTo>
                  <a:pt x="233172" y="478535"/>
                </a:lnTo>
                <a:lnTo>
                  <a:pt x="231648" y="481583"/>
                </a:lnTo>
                <a:lnTo>
                  <a:pt x="231648" y="533399"/>
                </a:lnTo>
                <a:lnTo>
                  <a:pt x="73152" y="533399"/>
                </a:lnTo>
                <a:lnTo>
                  <a:pt x="65555" y="535019"/>
                </a:lnTo>
                <a:lnTo>
                  <a:pt x="59245" y="539496"/>
                </a:lnTo>
                <a:lnTo>
                  <a:pt x="54935" y="546258"/>
                </a:lnTo>
                <a:lnTo>
                  <a:pt x="53340" y="554735"/>
                </a:lnTo>
                <a:lnTo>
                  <a:pt x="53340" y="630935"/>
                </a:lnTo>
                <a:lnTo>
                  <a:pt x="54935" y="638532"/>
                </a:lnTo>
                <a:lnTo>
                  <a:pt x="59245" y="644842"/>
                </a:lnTo>
                <a:lnTo>
                  <a:pt x="65555" y="649152"/>
                </a:lnTo>
                <a:lnTo>
                  <a:pt x="73152" y="650748"/>
                </a:lnTo>
                <a:lnTo>
                  <a:pt x="231648" y="650748"/>
                </a:lnTo>
                <a:lnTo>
                  <a:pt x="231648" y="899160"/>
                </a:lnTo>
                <a:close/>
              </a:path>
              <a:path w="495300" h="899160">
                <a:moveTo>
                  <a:pt x="220980" y="167639"/>
                </a:moveTo>
                <a:lnTo>
                  <a:pt x="126492" y="167639"/>
                </a:lnTo>
                <a:lnTo>
                  <a:pt x="134969" y="166044"/>
                </a:lnTo>
                <a:lnTo>
                  <a:pt x="141732" y="161734"/>
                </a:lnTo>
                <a:lnTo>
                  <a:pt x="146208" y="155424"/>
                </a:lnTo>
                <a:lnTo>
                  <a:pt x="147828" y="147827"/>
                </a:lnTo>
                <a:lnTo>
                  <a:pt x="147828" y="71627"/>
                </a:lnTo>
                <a:lnTo>
                  <a:pt x="146208" y="63388"/>
                </a:lnTo>
                <a:lnTo>
                  <a:pt x="141732" y="57149"/>
                </a:lnTo>
                <a:lnTo>
                  <a:pt x="134969" y="53197"/>
                </a:lnTo>
                <a:lnTo>
                  <a:pt x="126492" y="51815"/>
                </a:lnTo>
                <a:lnTo>
                  <a:pt x="220980" y="51815"/>
                </a:lnTo>
                <a:lnTo>
                  <a:pt x="212502" y="53197"/>
                </a:lnTo>
                <a:lnTo>
                  <a:pt x="205740" y="57149"/>
                </a:lnTo>
                <a:lnTo>
                  <a:pt x="201263" y="63388"/>
                </a:lnTo>
                <a:lnTo>
                  <a:pt x="199644" y="71627"/>
                </a:lnTo>
                <a:lnTo>
                  <a:pt x="199644" y="147827"/>
                </a:lnTo>
                <a:lnTo>
                  <a:pt x="201263" y="155424"/>
                </a:lnTo>
                <a:lnTo>
                  <a:pt x="205740" y="161734"/>
                </a:lnTo>
                <a:lnTo>
                  <a:pt x="212502" y="166044"/>
                </a:lnTo>
                <a:lnTo>
                  <a:pt x="220980" y="167639"/>
                </a:lnTo>
                <a:close/>
              </a:path>
              <a:path w="495300" h="899160">
                <a:moveTo>
                  <a:pt x="371856" y="167639"/>
                </a:moveTo>
                <a:lnTo>
                  <a:pt x="274320" y="167639"/>
                </a:lnTo>
                <a:lnTo>
                  <a:pt x="282797" y="166044"/>
                </a:lnTo>
                <a:lnTo>
                  <a:pt x="289560" y="161734"/>
                </a:lnTo>
                <a:lnTo>
                  <a:pt x="294036" y="155424"/>
                </a:lnTo>
                <a:lnTo>
                  <a:pt x="295656" y="147827"/>
                </a:lnTo>
                <a:lnTo>
                  <a:pt x="295656" y="71627"/>
                </a:lnTo>
                <a:lnTo>
                  <a:pt x="294036" y="63388"/>
                </a:lnTo>
                <a:lnTo>
                  <a:pt x="289560" y="57149"/>
                </a:lnTo>
                <a:lnTo>
                  <a:pt x="282797" y="53197"/>
                </a:lnTo>
                <a:lnTo>
                  <a:pt x="274320" y="51815"/>
                </a:lnTo>
                <a:lnTo>
                  <a:pt x="371856" y="51815"/>
                </a:lnTo>
                <a:lnTo>
                  <a:pt x="364259" y="53197"/>
                </a:lnTo>
                <a:lnTo>
                  <a:pt x="357949" y="57149"/>
                </a:lnTo>
                <a:lnTo>
                  <a:pt x="353639" y="63388"/>
                </a:lnTo>
                <a:lnTo>
                  <a:pt x="352044" y="71627"/>
                </a:lnTo>
                <a:lnTo>
                  <a:pt x="352044" y="147827"/>
                </a:lnTo>
                <a:lnTo>
                  <a:pt x="353639" y="155424"/>
                </a:lnTo>
                <a:lnTo>
                  <a:pt x="357949" y="161734"/>
                </a:lnTo>
                <a:lnTo>
                  <a:pt x="364259" y="166044"/>
                </a:lnTo>
                <a:lnTo>
                  <a:pt x="371856" y="167639"/>
                </a:lnTo>
                <a:close/>
              </a:path>
              <a:path w="495300" h="899160">
                <a:moveTo>
                  <a:pt x="495300" y="167639"/>
                </a:moveTo>
                <a:lnTo>
                  <a:pt x="425196" y="167639"/>
                </a:lnTo>
                <a:lnTo>
                  <a:pt x="432792" y="166044"/>
                </a:lnTo>
                <a:lnTo>
                  <a:pt x="439102" y="161734"/>
                </a:lnTo>
                <a:lnTo>
                  <a:pt x="443412" y="155424"/>
                </a:lnTo>
                <a:lnTo>
                  <a:pt x="445008" y="147827"/>
                </a:lnTo>
                <a:lnTo>
                  <a:pt x="445008" y="71627"/>
                </a:lnTo>
                <a:lnTo>
                  <a:pt x="443412" y="63388"/>
                </a:lnTo>
                <a:lnTo>
                  <a:pt x="439102" y="57149"/>
                </a:lnTo>
                <a:lnTo>
                  <a:pt x="432792" y="53197"/>
                </a:lnTo>
                <a:lnTo>
                  <a:pt x="425196" y="51815"/>
                </a:lnTo>
                <a:lnTo>
                  <a:pt x="495300" y="51815"/>
                </a:lnTo>
                <a:lnTo>
                  <a:pt x="495300" y="167639"/>
                </a:lnTo>
                <a:close/>
              </a:path>
              <a:path w="495300" h="899160">
                <a:moveTo>
                  <a:pt x="220980" y="320039"/>
                </a:moveTo>
                <a:lnTo>
                  <a:pt x="126492" y="320039"/>
                </a:lnTo>
                <a:lnTo>
                  <a:pt x="134969" y="318444"/>
                </a:lnTo>
                <a:lnTo>
                  <a:pt x="141732" y="314134"/>
                </a:lnTo>
                <a:lnTo>
                  <a:pt x="146208" y="307824"/>
                </a:lnTo>
                <a:lnTo>
                  <a:pt x="147828" y="300227"/>
                </a:lnTo>
                <a:lnTo>
                  <a:pt x="147828" y="224027"/>
                </a:lnTo>
                <a:lnTo>
                  <a:pt x="146208" y="216431"/>
                </a:lnTo>
                <a:lnTo>
                  <a:pt x="141732" y="210121"/>
                </a:lnTo>
                <a:lnTo>
                  <a:pt x="134969" y="205811"/>
                </a:lnTo>
                <a:lnTo>
                  <a:pt x="126492" y="204215"/>
                </a:lnTo>
                <a:lnTo>
                  <a:pt x="220980" y="204215"/>
                </a:lnTo>
                <a:lnTo>
                  <a:pt x="212502" y="205811"/>
                </a:lnTo>
                <a:lnTo>
                  <a:pt x="205740" y="210121"/>
                </a:lnTo>
                <a:lnTo>
                  <a:pt x="201263" y="216431"/>
                </a:lnTo>
                <a:lnTo>
                  <a:pt x="199644" y="224027"/>
                </a:lnTo>
                <a:lnTo>
                  <a:pt x="199644" y="300227"/>
                </a:lnTo>
                <a:lnTo>
                  <a:pt x="201263" y="307824"/>
                </a:lnTo>
                <a:lnTo>
                  <a:pt x="205740" y="314134"/>
                </a:lnTo>
                <a:lnTo>
                  <a:pt x="212502" y="318444"/>
                </a:lnTo>
                <a:lnTo>
                  <a:pt x="220980" y="320039"/>
                </a:lnTo>
                <a:close/>
              </a:path>
              <a:path w="495300" h="899160">
                <a:moveTo>
                  <a:pt x="371856" y="320039"/>
                </a:moveTo>
                <a:lnTo>
                  <a:pt x="274320" y="320039"/>
                </a:lnTo>
                <a:lnTo>
                  <a:pt x="282797" y="318444"/>
                </a:lnTo>
                <a:lnTo>
                  <a:pt x="289560" y="314134"/>
                </a:lnTo>
                <a:lnTo>
                  <a:pt x="294036" y="307824"/>
                </a:lnTo>
                <a:lnTo>
                  <a:pt x="295656" y="300227"/>
                </a:lnTo>
                <a:lnTo>
                  <a:pt x="295656" y="224027"/>
                </a:lnTo>
                <a:lnTo>
                  <a:pt x="294036" y="216431"/>
                </a:lnTo>
                <a:lnTo>
                  <a:pt x="289560" y="210121"/>
                </a:lnTo>
                <a:lnTo>
                  <a:pt x="282797" y="205811"/>
                </a:lnTo>
                <a:lnTo>
                  <a:pt x="274320" y="204215"/>
                </a:lnTo>
                <a:lnTo>
                  <a:pt x="371856" y="204215"/>
                </a:lnTo>
                <a:lnTo>
                  <a:pt x="364259" y="205811"/>
                </a:lnTo>
                <a:lnTo>
                  <a:pt x="357949" y="210121"/>
                </a:lnTo>
                <a:lnTo>
                  <a:pt x="353639" y="216431"/>
                </a:lnTo>
                <a:lnTo>
                  <a:pt x="352044" y="224027"/>
                </a:lnTo>
                <a:lnTo>
                  <a:pt x="352044" y="300227"/>
                </a:lnTo>
                <a:lnTo>
                  <a:pt x="353639" y="307824"/>
                </a:lnTo>
                <a:lnTo>
                  <a:pt x="357949" y="314134"/>
                </a:lnTo>
                <a:lnTo>
                  <a:pt x="364259" y="318444"/>
                </a:lnTo>
                <a:lnTo>
                  <a:pt x="371856" y="320039"/>
                </a:lnTo>
                <a:close/>
              </a:path>
              <a:path w="495300" h="899160">
                <a:moveTo>
                  <a:pt x="495300" y="320039"/>
                </a:moveTo>
                <a:lnTo>
                  <a:pt x="425196" y="320039"/>
                </a:lnTo>
                <a:lnTo>
                  <a:pt x="432792" y="318444"/>
                </a:lnTo>
                <a:lnTo>
                  <a:pt x="439102" y="314134"/>
                </a:lnTo>
                <a:lnTo>
                  <a:pt x="443412" y="307824"/>
                </a:lnTo>
                <a:lnTo>
                  <a:pt x="445008" y="300227"/>
                </a:lnTo>
                <a:lnTo>
                  <a:pt x="445008" y="224027"/>
                </a:lnTo>
                <a:lnTo>
                  <a:pt x="443412" y="216431"/>
                </a:lnTo>
                <a:lnTo>
                  <a:pt x="439102" y="210121"/>
                </a:lnTo>
                <a:lnTo>
                  <a:pt x="432792" y="205811"/>
                </a:lnTo>
                <a:lnTo>
                  <a:pt x="425196" y="204215"/>
                </a:lnTo>
                <a:lnTo>
                  <a:pt x="495300" y="204215"/>
                </a:lnTo>
                <a:lnTo>
                  <a:pt x="495300" y="320039"/>
                </a:lnTo>
                <a:close/>
              </a:path>
              <a:path w="495300" h="899160">
                <a:moveTo>
                  <a:pt x="220980" y="478535"/>
                </a:moveTo>
                <a:lnTo>
                  <a:pt x="126492" y="478535"/>
                </a:lnTo>
                <a:lnTo>
                  <a:pt x="134969" y="476940"/>
                </a:lnTo>
                <a:lnTo>
                  <a:pt x="141732" y="472630"/>
                </a:lnTo>
                <a:lnTo>
                  <a:pt x="146208" y="466320"/>
                </a:lnTo>
                <a:lnTo>
                  <a:pt x="147828" y="458724"/>
                </a:lnTo>
                <a:lnTo>
                  <a:pt x="147828" y="380999"/>
                </a:lnTo>
                <a:lnTo>
                  <a:pt x="146208" y="373403"/>
                </a:lnTo>
                <a:lnTo>
                  <a:pt x="141732" y="367093"/>
                </a:lnTo>
                <a:lnTo>
                  <a:pt x="134969" y="362783"/>
                </a:lnTo>
                <a:lnTo>
                  <a:pt x="126492" y="361188"/>
                </a:lnTo>
                <a:lnTo>
                  <a:pt x="220980" y="361188"/>
                </a:lnTo>
                <a:lnTo>
                  <a:pt x="212502" y="362783"/>
                </a:lnTo>
                <a:lnTo>
                  <a:pt x="205740" y="367093"/>
                </a:lnTo>
                <a:lnTo>
                  <a:pt x="201263" y="373403"/>
                </a:lnTo>
                <a:lnTo>
                  <a:pt x="199644" y="380999"/>
                </a:lnTo>
                <a:lnTo>
                  <a:pt x="199644" y="458724"/>
                </a:lnTo>
                <a:lnTo>
                  <a:pt x="201263" y="466320"/>
                </a:lnTo>
                <a:lnTo>
                  <a:pt x="205740" y="472630"/>
                </a:lnTo>
                <a:lnTo>
                  <a:pt x="212502" y="476940"/>
                </a:lnTo>
                <a:lnTo>
                  <a:pt x="220980" y="478535"/>
                </a:lnTo>
                <a:close/>
              </a:path>
              <a:path w="495300" h="899160">
                <a:moveTo>
                  <a:pt x="352044" y="428244"/>
                </a:moveTo>
                <a:lnTo>
                  <a:pt x="295656" y="428244"/>
                </a:lnTo>
                <a:lnTo>
                  <a:pt x="295656" y="380999"/>
                </a:lnTo>
                <a:lnTo>
                  <a:pt x="294036" y="373403"/>
                </a:lnTo>
                <a:lnTo>
                  <a:pt x="289560" y="367093"/>
                </a:lnTo>
                <a:lnTo>
                  <a:pt x="282797" y="362783"/>
                </a:lnTo>
                <a:lnTo>
                  <a:pt x="274320" y="361188"/>
                </a:lnTo>
                <a:lnTo>
                  <a:pt x="371856" y="361188"/>
                </a:lnTo>
                <a:lnTo>
                  <a:pt x="364259" y="362783"/>
                </a:lnTo>
                <a:lnTo>
                  <a:pt x="357949" y="367093"/>
                </a:lnTo>
                <a:lnTo>
                  <a:pt x="353639" y="373403"/>
                </a:lnTo>
                <a:lnTo>
                  <a:pt x="352044" y="380999"/>
                </a:lnTo>
                <a:lnTo>
                  <a:pt x="352044" y="428244"/>
                </a:lnTo>
                <a:close/>
              </a:path>
              <a:path w="495300" h="899160">
                <a:moveTo>
                  <a:pt x="495300" y="428244"/>
                </a:moveTo>
                <a:lnTo>
                  <a:pt x="445008" y="428244"/>
                </a:lnTo>
                <a:lnTo>
                  <a:pt x="445008" y="380999"/>
                </a:lnTo>
                <a:lnTo>
                  <a:pt x="443412" y="373403"/>
                </a:lnTo>
                <a:lnTo>
                  <a:pt x="439102" y="367093"/>
                </a:lnTo>
                <a:lnTo>
                  <a:pt x="432792" y="362783"/>
                </a:lnTo>
                <a:lnTo>
                  <a:pt x="425196" y="361188"/>
                </a:lnTo>
                <a:lnTo>
                  <a:pt x="495300" y="361188"/>
                </a:lnTo>
                <a:lnTo>
                  <a:pt x="495300" y="428244"/>
                </a:lnTo>
                <a:close/>
              </a:path>
              <a:path w="495300" h="899160">
                <a:moveTo>
                  <a:pt x="220980" y="650748"/>
                </a:moveTo>
                <a:lnTo>
                  <a:pt x="126492" y="650748"/>
                </a:lnTo>
                <a:lnTo>
                  <a:pt x="134969" y="649152"/>
                </a:lnTo>
                <a:lnTo>
                  <a:pt x="141732" y="644842"/>
                </a:lnTo>
                <a:lnTo>
                  <a:pt x="146208" y="638532"/>
                </a:lnTo>
                <a:lnTo>
                  <a:pt x="147828" y="630935"/>
                </a:lnTo>
                <a:lnTo>
                  <a:pt x="147828" y="554735"/>
                </a:lnTo>
                <a:lnTo>
                  <a:pt x="146208" y="546258"/>
                </a:lnTo>
                <a:lnTo>
                  <a:pt x="141732" y="539496"/>
                </a:lnTo>
                <a:lnTo>
                  <a:pt x="134969" y="535019"/>
                </a:lnTo>
                <a:lnTo>
                  <a:pt x="126492" y="533399"/>
                </a:lnTo>
                <a:lnTo>
                  <a:pt x="220980" y="533399"/>
                </a:lnTo>
                <a:lnTo>
                  <a:pt x="212502" y="535019"/>
                </a:lnTo>
                <a:lnTo>
                  <a:pt x="205740" y="539496"/>
                </a:lnTo>
                <a:lnTo>
                  <a:pt x="201263" y="546258"/>
                </a:lnTo>
                <a:lnTo>
                  <a:pt x="199644" y="554735"/>
                </a:lnTo>
                <a:lnTo>
                  <a:pt x="199644" y="630935"/>
                </a:lnTo>
                <a:lnTo>
                  <a:pt x="201263" y="638532"/>
                </a:lnTo>
                <a:lnTo>
                  <a:pt x="205740" y="644842"/>
                </a:lnTo>
                <a:lnTo>
                  <a:pt x="212502" y="649152"/>
                </a:lnTo>
                <a:lnTo>
                  <a:pt x="220980" y="650748"/>
                </a:lnTo>
                <a:close/>
              </a:path>
            </a:pathLst>
          </a:custGeom>
          <a:solidFill>
            <a:srgbClr val="FFFFFF"/>
          </a:solidFill>
        </p:spPr>
        <p:txBody>
          <a:bodyPr wrap="square" lIns="0" tIns="0" rIns="0" bIns="0" rtlCol="0"/>
          <a:lstStyle/>
          <a:p>
            <a:endParaRPr sz="1588"/>
          </a:p>
        </p:txBody>
      </p:sp>
      <p:sp>
        <p:nvSpPr>
          <p:cNvPr id="12" name="object 12"/>
          <p:cNvSpPr/>
          <p:nvPr/>
        </p:nvSpPr>
        <p:spPr>
          <a:xfrm>
            <a:off x="4124662" y="2518634"/>
            <a:ext cx="445434" cy="379319"/>
          </a:xfrm>
          <a:custGeom>
            <a:avLst/>
            <a:gdLst/>
            <a:ahLst/>
            <a:cxnLst/>
            <a:rect l="l" t="t" r="r" b="b"/>
            <a:pathLst>
              <a:path w="504825" h="429895">
                <a:moveTo>
                  <a:pt x="484632" y="429767"/>
                </a:moveTo>
                <a:lnTo>
                  <a:pt x="21336" y="429767"/>
                </a:lnTo>
                <a:lnTo>
                  <a:pt x="12858" y="428386"/>
                </a:lnTo>
                <a:lnTo>
                  <a:pt x="6096" y="424434"/>
                </a:lnTo>
                <a:lnTo>
                  <a:pt x="1619" y="418195"/>
                </a:lnTo>
                <a:lnTo>
                  <a:pt x="0" y="409956"/>
                </a:lnTo>
                <a:lnTo>
                  <a:pt x="0" y="19812"/>
                </a:lnTo>
                <a:lnTo>
                  <a:pt x="1619" y="12215"/>
                </a:lnTo>
                <a:lnTo>
                  <a:pt x="6096" y="5905"/>
                </a:lnTo>
                <a:lnTo>
                  <a:pt x="12858" y="1595"/>
                </a:lnTo>
                <a:lnTo>
                  <a:pt x="21336" y="0"/>
                </a:lnTo>
                <a:lnTo>
                  <a:pt x="484632" y="0"/>
                </a:lnTo>
                <a:lnTo>
                  <a:pt x="492228" y="1595"/>
                </a:lnTo>
                <a:lnTo>
                  <a:pt x="498538" y="5905"/>
                </a:lnTo>
                <a:lnTo>
                  <a:pt x="502848" y="12215"/>
                </a:lnTo>
                <a:lnTo>
                  <a:pt x="504444" y="19812"/>
                </a:lnTo>
                <a:lnTo>
                  <a:pt x="504444" y="65531"/>
                </a:lnTo>
                <a:lnTo>
                  <a:pt x="74676" y="65532"/>
                </a:lnTo>
                <a:lnTo>
                  <a:pt x="67079" y="67151"/>
                </a:lnTo>
                <a:lnTo>
                  <a:pt x="60769" y="71628"/>
                </a:lnTo>
                <a:lnTo>
                  <a:pt x="56459" y="78390"/>
                </a:lnTo>
                <a:lnTo>
                  <a:pt x="54864" y="86868"/>
                </a:lnTo>
                <a:lnTo>
                  <a:pt x="54864" y="164592"/>
                </a:lnTo>
                <a:lnTo>
                  <a:pt x="56459" y="172188"/>
                </a:lnTo>
                <a:lnTo>
                  <a:pt x="60769" y="178498"/>
                </a:lnTo>
                <a:lnTo>
                  <a:pt x="67079" y="182808"/>
                </a:lnTo>
                <a:lnTo>
                  <a:pt x="74676" y="184404"/>
                </a:lnTo>
                <a:lnTo>
                  <a:pt x="504444" y="184404"/>
                </a:lnTo>
                <a:lnTo>
                  <a:pt x="504444" y="240792"/>
                </a:lnTo>
                <a:lnTo>
                  <a:pt x="74676" y="240792"/>
                </a:lnTo>
                <a:lnTo>
                  <a:pt x="67079" y="242387"/>
                </a:lnTo>
                <a:lnTo>
                  <a:pt x="60769" y="246697"/>
                </a:lnTo>
                <a:lnTo>
                  <a:pt x="56459" y="253007"/>
                </a:lnTo>
                <a:lnTo>
                  <a:pt x="54864" y="260604"/>
                </a:lnTo>
                <a:lnTo>
                  <a:pt x="54864" y="339852"/>
                </a:lnTo>
                <a:lnTo>
                  <a:pt x="56459" y="347448"/>
                </a:lnTo>
                <a:lnTo>
                  <a:pt x="60769" y="353758"/>
                </a:lnTo>
                <a:lnTo>
                  <a:pt x="67079" y="358068"/>
                </a:lnTo>
                <a:lnTo>
                  <a:pt x="74676" y="359664"/>
                </a:lnTo>
                <a:lnTo>
                  <a:pt x="504444" y="359664"/>
                </a:lnTo>
                <a:lnTo>
                  <a:pt x="504444" y="409956"/>
                </a:lnTo>
                <a:lnTo>
                  <a:pt x="502848" y="418195"/>
                </a:lnTo>
                <a:lnTo>
                  <a:pt x="498538" y="424433"/>
                </a:lnTo>
                <a:lnTo>
                  <a:pt x="492228" y="428386"/>
                </a:lnTo>
                <a:lnTo>
                  <a:pt x="484632" y="429767"/>
                </a:lnTo>
                <a:close/>
              </a:path>
              <a:path w="504825" h="429895">
                <a:moveTo>
                  <a:pt x="225552" y="184404"/>
                </a:moveTo>
                <a:lnTo>
                  <a:pt x="129540" y="184404"/>
                </a:lnTo>
                <a:lnTo>
                  <a:pt x="138017" y="182808"/>
                </a:lnTo>
                <a:lnTo>
                  <a:pt x="144780" y="178498"/>
                </a:lnTo>
                <a:lnTo>
                  <a:pt x="149256" y="172188"/>
                </a:lnTo>
                <a:lnTo>
                  <a:pt x="150876" y="164592"/>
                </a:lnTo>
                <a:lnTo>
                  <a:pt x="150876" y="86868"/>
                </a:lnTo>
                <a:lnTo>
                  <a:pt x="149256" y="78390"/>
                </a:lnTo>
                <a:lnTo>
                  <a:pt x="144780" y="71628"/>
                </a:lnTo>
                <a:lnTo>
                  <a:pt x="138017" y="67151"/>
                </a:lnTo>
                <a:lnTo>
                  <a:pt x="129540" y="65532"/>
                </a:lnTo>
                <a:lnTo>
                  <a:pt x="225552" y="65532"/>
                </a:lnTo>
                <a:lnTo>
                  <a:pt x="217074" y="67151"/>
                </a:lnTo>
                <a:lnTo>
                  <a:pt x="210312" y="71628"/>
                </a:lnTo>
                <a:lnTo>
                  <a:pt x="205835" y="78390"/>
                </a:lnTo>
                <a:lnTo>
                  <a:pt x="204216" y="86868"/>
                </a:lnTo>
                <a:lnTo>
                  <a:pt x="204216" y="164592"/>
                </a:lnTo>
                <a:lnTo>
                  <a:pt x="205835" y="172188"/>
                </a:lnTo>
                <a:lnTo>
                  <a:pt x="210312" y="178498"/>
                </a:lnTo>
                <a:lnTo>
                  <a:pt x="217074" y="182808"/>
                </a:lnTo>
                <a:lnTo>
                  <a:pt x="225552" y="184404"/>
                </a:lnTo>
                <a:close/>
              </a:path>
              <a:path w="504825" h="429895">
                <a:moveTo>
                  <a:pt x="377952" y="184404"/>
                </a:moveTo>
                <a:lnTo>
                  <a:pt x="280416" y="184404"/>
                </a:lnTo>
                <a:lnTo>
                  <a:pt x="288012" y="182808"/>
                </a:lnTo>
                <a:lnTo>
                  <a:pt x="294322" y="178498"/>
                </a:lnTo>
                <a:lnTo>
                  <a:pt x="298632" y="172188"/>
                </a:lnTo>
                <a:lnTo>
                  <a:pt x="300228" y="164592"/>
                </a:lnTo>
                <a:lnTo>
                  <a:pt x="300228" y="86868"/>
                </a:lnTo>
                <a:lnTo>
                  <a:pt x="298632" y="78390"/>
                </a:lnTo>
                <a:lnTo>
                  <a:pt x="294322" y="71628"/>
                </a:lnTo>
                <a:lnTo>
                  <a:pt x="288012" y="67151"/>
                </a:lnTo>
                <a:lnTo>
                  <a:pt x="280416" y="65532"/>
                </a:lnTo>
                <a:lnTo>
                  <a:pt x="377952" y="65532"/>
                </a:lnTo>
                <a:lnTo>
                  <a:pt x="369474" y="67151"/>
                </a:lnTo>
                <a:lnTo>
                  <a:pt x="362712" y="71628"/>
                </a:lnTo>
                <a:lnTo>
                  <a:pt x="358235" y="78390"/>
                </a:lnTo>
                <a:lnTo>
                  <a:pt x="356616" y="86868"/>
                </a:lnTo>
                <a:lnTo>
                  <a:pt x="356616" y="164592"/>
                </a:lnTo>
                <a:lnTo>
                  <a:pt x="358235" y="172188"/>
                </a:lnTo>
                <a:lnTo>
                  <a:pt x="362712" y="178498"/>
                </a:lnTo>
                <a:lnTo>
                  <a:pt x="369474" y="182808"/>
                </a:lnTo>
                <a:lnTo>
                  <a:pt x="377952" y="184404"/>
                </a:lnTo>
                <a:close/>
              </a:path>
              <a:path w="504825" h="429895">
                <a:moveTo>
                  <a:pt x="504444" y="184404"/>
                </a:moveTo>
                <a:lnTo>
                  <a:pt x="432816" y="184404"/>
                </a:lnTo>
                <a:lnTo>
                  <a:pt x="440412" y="182808"/>
                </a:lnTo>
                <a:lnTo>
                  <a:pt x="446722" y="178498"/>
                </a:lnTo>
                <a:lnTo>
                  <a:pt x="451032" y="172188"/>
                </a:lnTo>
                <a:lnTo>
                  <a:pt x="452628" y="164592"/>
                </a:lnTo>
                <a:lnTo>
                  <a:pt x="452628" y="86868"/>
                </a:lnTo>
                <a:lnTo>
                  <a:pt x="451032" y="78390"/>
                </a:lnTo>
                <a:lnTo>
                  <a:pt x="446722" y="71628"/>
                </a:lnTo>
                <a:lnTo>
                  <a:pt x="440412" y="67151"/>
                </a:lnTo>
                <a:lnTo>
                  <a:pt x="432816" y="65532"/>
                </a:lnTo>
                <a:lnTo>
                  <a:pt x="504444" y="65531"/>
                </a:lnTo>
                <a:lnTo>
                  <a:pt x="504444" y="184404"/>
                </a:lnTo>
                <a:close/>
              </a:path>
              <a:path w="504825" h="429895">
                <a:moveTo>
                  <a:pt x="225552" y="359664"/>
                </a:moveTo>
                <a:lnTo>
                  <a:pt x="129540" y="359664"/>
                </a:lnTo>
                <a:lnTo>
                  <a:pt x="138017" y="358068"/>
                </a:lnTo>
                <a:lnTo>
                  <a:pt x="144780" y="353758"/>
                </a:lnTo>
                <a:lnTo>
                  <a:pt x="149256" y="347448"/>
                </a:lnTo>
                <a:lnTo>
                  <a:pt x="150876" y="339852"/>
                </a:lnTo>
                <a:lnTo>
                  <a:pt x="150876" y="260604"/>
                </a:lnTo>
                <a:lnTo>
                  <a:pt x="149256" y="253007"/>
                </a:lnTo>
                <a:lnTo>
                  <a:pt x="144780" y="246697"/>
                </a:lnTo>
                <a:lnTo>
                  <a:pt x="138017" y="242387"/>
                </a:lnTo>
                <a:lnTo>
                  <a:pt x="129540" y="240792"/>
                </a:lnTo>
                <a:lnTo>
                  <a:pt x="225552" y="240792"/>
                </a:lnTo>
                <a:lnTo>
                  <a:pt x="217074" y="242387"/>
                </a:lnTo>
                <a:lnTo>
                  <a:pt x="210312" y="246697"/>
                </a:lnTo>
                <a:lnTo>
                  <a:pt x="205835" y="253007"/>
                </a:lnTo>
                <a:lnTo>
                  <a:pt x="204216" y="260604"/>
                </a:lnTo>
                <a:lnTo>
                  <a:pt x="204216" y="339852"/>
                </a:lnTo>
                <a:lnTo>
                  <a:pt x="205835" y="347448"/>
                </a:lnTo>
                <a:lnTo>
                  <a:pt x="210312" y="353758"/>
                </a:lnTo>
                <a:lnTo>
                  <a:pt x="217074" y="358068"/>
                </a:lnTo>
                <a:lnTo>
                  <a:pt x="225552" y="359664"/>
                </a:lnTo>
                <a:close/>
              </a:path>
              <a:path w="504825" h="429895">
                <a:moveTo>
                  <a:pt x="377952" y="359664"/>
                </a:moveTo>
                <a:lnTo>
                  <a:pt x="280416" y="359664"/>
                </a:lnTo>
                <a:lnTo>
                  <a:pt x="288012" y="358068"/>
                </a:lnTo>
                <a:lnTo>
                  <a:pt x="294322" y="353758"/>
                </a:lnTo>
                <a:lnTo>
                  <a:pt x="298632" y="347448"/>
                </a:lnTo>
                <a:lnTo>
                  <a:pt x="300228" y="339852"/>
                </a:lnTo>
                <a:lnTo>
                  <a:pt x="300228" y="260604"/>
                </a:lnTo>
                <a:lnTo>
                  <a:pt x="298632" y="253007"/>
                </a:lnTo>
                <a:lnTo>
                  <a:pt x="294322" y="246697"/>
                </a:lnTo>
                <a:lnTo>
                  <a:pt x="288012" y="242387"/>
                </a:lnTo>
                <a:lnTo>
                  <a:pt x="280416" y="240792"/>
                </a:lnTo>
                <a:lnTo>
                  <a:pt x="377952" y="240792"/>
                </a:lnTo>
                <a:lnTo>
                  <a:pt x="369474" y="242387"/>
                </a:lnTo>
                <a:lnTo>
                  <a:pt x="362712" y="246697"/>
                </a:lnTo>
                <a:lnTo>
                  <a:pt x="358235" y="253007"/>
                </a:lnTo>
                <a:lnTo>
                  <a:pt x="356616" y="260604"/>
                </a:lnTo>
                <a:lnTo>
                  <a:pt x="356616" y="339852"/>
                </a:lnTo>
                <a:lnTo>
                  <a:pt x="358235" y="347448"/>
                </a:lnTo>
                <a:lnTo>
                  <a:pt x="362712" y="353758"/>
                </a:lnTo>
                <a:lnTo>
                  <a:pt x="369474" y="358068"/>
                </a:lnTo>
                <a:lnTo>
                  <a:pt x="377952" y="359664"/>
                </a:lnTo>
                <a:close/>
              </a:path>
              <a:path w="504825" h="429895">
                <a:moveTo>
                  <a:pt x="504444" y="359664"/>
                </a:moveTo>
                <a:lnTo>
                  <a:pt x="432816" y="359664"/>
                </a:lnTo>
                <a:lnTo>
                  <a:pt x="440412" y="358068"/>
                </a:lnTo>
                <a:lnTo>
                  <a:pt x="446722" y="353758"/>
                </a:lnTo>
                <a:lnTo>
                  <a:pt x="451032" y="347448"/>
                </a:lnTo>
                <a:lnTo>
                  <a:pt x="452628" y="339852"/>
                </a:lnTo>
                <a:lnTo>
                  <a:pt x="452628" y="260604"/>
                </a:lnTo>
                <a:lnTo>
                  <a:pt x="451032" y="253007"/>
                </a:lnTo>
                <a:lnTo>
                  <a:pt x="446722" y="246697"/>
                </a:lnTo>
                <a:lnTo>
                  <a:pt x="440412" y="242387"/>
                </a:lnTo>
                <a:lnTo>
                  <a:pt x="432816" y="240792"/>
                </a:lnTo>
                <a:lnTo>
                  <a:pt x="504444" y="240792"/>
                </a:lnTo>
                <a:lnTo>
                  <a:pt x="504444" y="359664"/>
                </a:lnTo>
                <a:close/>
              </a:path>
            </a:pathLst>
          </a:custGeom>
          <a:solidFill>
            <a:srgbClr val="FFFFFF"/>
          </a:solidFill>
        </p:spPr>
        <p:txBody>
          <a:bodyPr wrap="square" lIns="0" tIns="0" rIns="0" bIns="0" rtlCol="0"/>
          <a:lstStyle/>
          <a:p>
            <a:endParaRPr sz="1588"/>
          </a:p>
        </p:txBody>
      </p:sp>
      <p:sp>
        <p:nvSpPr>
          <p:cNvPr id="13" name="object 13"/>
          <p:cNvSpPr/>
          <p:nvPr/>
        </p:nvSpPr>
        <p:spPr>
          <a:xfrm>
            <a:off x="7081668" y="4885316"/>
            <a:ext cx="816348" cy="320488"/>
          </a:xfrm>
          <a:custGeom>
            <a:avLst/>
            <a:gdLst/>
            <a:ahLst/>
            <a:cxnLst/>
            <a:rect l="l" t="t" r="r" b="b"/>
            <a:pathLst>
              <a:path w="925195" h="363220">
                <a:moveTo>
                  <a:pt x="923544" y="362712"/>
                </a:moveTo>
                <a:lnTo>
                  <a:pt x="3048" y="362712"/>
                </a:lnTo>
                <a:lnTo>
                  <a:pt x="0" y="359664"/>
                </a:lnTo>
                <a:lnTo>
                  <a:pt x="0" y="1524"/>
                </a:lnTo>
                <a:lnTo>
                  <a:pt x="3048" y="0"/>
                </a:lnTo>
                <a:lnTo>
                  <a:pt x="923544" y="0"/>
                </a:lnTo>
                <a:lnTo>
                  <a:pt x="925068" y="1524"/>
                </a:lnTo>
                <a:lnTo>
                  <a:pt x="925068" y="4572"/>
                </a:lnTo>
                <a:lnTo>
                  <a:pt x="10668" y="4572"/>
                </a:lnTo>
                <a:lnTo>
                  <a:pt x="6096" y="10668"/>
                </a:lnTo>
                <a:lnTo>
                  <a:pt x="10668" y="10668"/>
                </a:lnTo>
                <a:lnTo>
                  <a:pt x="10668" y="352044"/>
                </a:lnTo>
                <a:lnTo>
                  <a:pt x="6096" y="352044"/>
                </a:lnTo>
                <a:lnTo>
                  <a:pt x="10668" y="356616"/>
                </a:lnTo>
                <a:lnTo>
                  <a:pt x="925068" y="356616"/>
                </a:lnTo>
                <a:lnTo>
                  <a:pt x="925068" y="359664"/>
                </a:lnTo>
                <a:lnTo>
                  <a:pt x="923544" y="362712"/>
                </a:lnTo>
                <a:close/>
              </a:path>
              <a:path w="925195" h="363220">
                <a:moveTo>
                  <a:pt x="10668" y="10668"/>
                </a:moveTo>
                <a:lnTo>
                  <a:pt x="6096" y="10668"/>
                </a:lnTo>
                <a:lnTo>
                  <a:pt x="10668" y="4572"/>
                </a:lnTo>
                <a:lnTo>
                  <a:pt x="10668" y="10668"/>
                </a:lnTo>
                <a:close/>
              </a:path>
              <a:path w="925195" h="363220">
                <a:moveTo>
                  <a:pt x="915924" y="10668"/>
                </a:moveTo>
                <a:lnTo>
                  <a:pt x="10668" y="10668"/>
                </a:lnTo>
                <a:lnTo>
                  <a:pt x="10668" y="4572"/>
                </a:lnTo>
                <a:lnTo>
                  <a:pt x="915924" y="4572"/>
                </a:lnTo>
                <a:lnTo>
                  <a:pt x="915924" y="10668"/>
                </a:lnTo>
                <a:close/>
              </a:path>
              <a:path w="925195" h="363220">
                <a:moveTo>
                  <a:pt x="915924" y="356616"/>
                </a:moveTo>
                <a:lnTo>
                  <a:pt x="915924" y="4572"/>
                </a:lnTo>
                <a:lnTo>
                  <a:pt x="920496" y="10668"/>
                </a:lnTo>
                <a:lnTo>
                  <a:pt x="925068" y="10668"/>
                </a:lnTo>
                <a:lnTo>
                  <a:pt x="925068" y="352044"/>
                </a:lnTo>
                <a:lnTo>
                  <a:pt x="920496" y="352044"/>
                </a:lnTo>
                <a:lnTo>
                  <a:pt x="915924" y="356616"/>
                </a:lnTo>
                <a:close/>
              </a:path>
              <a:path w="925195" h="363220">
                <a:moveTo>
                  <a:pt x="925068" y="10668"/>
                </a:moveTo>
                <a:lnTo>
                  <a:pt x="920496" y="10668"/>
                </a:lnTo>
                <a:lnTo>
                  <a:pt x="915924" y="4572"/>
                </a:lnTo>
                <a:lnTo>
                  <a:pt x="925068" y="4572"/>
                </a:lnTo>
                <a:lnTo>
                  <a:pt x="925068" y="10668"/>
                </a:lnTo>
                <a:close/>
              </a:path>
              <a:path w="925195" h="363220">
                <a:moveTo>
                  <a:pt x="10668" y="356616"/>
                </a:moveTo>
                <a:lnTo>
                  <a:pt x="6096" y="352044"/>
                </a:lnTo>
                <a:lnTo>
                  <a:pt x="10668" y="352044"/>
                </a:lnTo>
                <a:lnTo>
                  <a:pt x="10668" y="356616"/>
                </a:lnTo>
                <a:close/>
              </a:path>
              <a:path w="925195" h="363220">
                <a:moveTo>
                  <a:pt x="915924" y="356616"/>
                </a:moveTo>
                <a:lnTo>
                  <a:pt x="10668" y="356616"/>
                </a:lnTo>
                <a:lnTo>
                  <a:pt x="10668" y="352044"/>
                </a:lnTo>
                <a:lnTo>
                  <a:pt x="915924" y="352044"/>
                </a:lnTo>
                <a:lnTo>
                  <a:pt x="915924" y="356616"/>
                </a:lnTo>
                <a:close/>
              </a:path>
              <a:path w="925195" h="363220">
                <a:moveTo>
                  <a:pt x="925068" y="356616"/>
                </a:moveTo>
                <a:lnTo>
                  <a:pt x="915924" y="356616"/>
                </a:lnTo>
                <a:lnTo>
                  <a:pt x="920496" y="352044"/>
                </a:lnTo>
                <a:lnTo>
                  <a:pt x="925068" y="352044"/>
                </a:lnTo>
                <a:lnTo>
                  <a:pt x="925068" y="356616"/>
                </a:lnTo>
                <a:close/>
              </a:path>
            </a:pathLst>
          </a:custGeom>
          <a:solidFill>
            <a:srgbClr val="164F7E"/>
          </a:solidFill>
        </p:spPr>
        <p:txBody>
          <a:bodyPr wrap="square" lIns="0" tIns="0" rIns="0" bIns="0" rtlCol="0"/>
          <a:lstStyle/>
          <a:p>
            <a:endParaRPr sz="1588"/>
          </a:p>
        </p:txBody>
      </p:sp>
      <p:sp>
        <p:nvSpPr>
          <p:cNvPr id="14" name="object 14"/>
          <p:cNvSpPr txBox="1"/>
          <p:nvPr/>
        </p:nvSpPr>
        <p:spPr>
          <a:xfrm>
            <a:off x="7087048" y="4889351"/>
            <a:ext cx="806824" cy="248986"/>
          </a:xfrm>
          <a:prstGeom prst="rect">
            <a:avLst/>
          </a:prstGeom>
          <a:solidFill>
            <a:srgbClr val="505050"/>
          </a:solidFill>
        </p:spPr>
        <p:txBody>
          <a:bodyPr vert="horz" wrap="square" lIns="0" tIns="31376" rIns="0" bIns="0" rtlCol="0">
            <a:spAutoFit/>
          </a:bodyPr>
          <a:lstStyle/>
          <a:p>
            <a:pPr marL="33059">
              <a:spcBef>
                <a:spcPts val="247"/>
              </a:spcBef>
            </a:pPr>
            <a:r>
              <a:rPr sz="1412" spc="-22" dirty="0">
                <a:solidFill>
                  <a:srgbClr val="F2F2F2"/>
                </a:solidFill>
                <a:latin typeface="Courier New"/>
                <a:cs typeface="Courier New"/>
              </a:rPr>
              <a:t>Windows</a:t>
            </a:r>
            <a:endParaRPr sz="1412">
              <a:latin typeface="Courier New"/>
              <a:cs typeface="Courier New"/>
            </a:endParaRPr>
          </a:p>
        </p:txBody>
      </p:sp>
      <p:sp>
        <p:nvSpPr>
          <p:cNvPr id="15" name="object 15"/>
          <p:cNvSpPr/>
          <p:nvPr/>
        </p:nvSpPr>
        <p:spPr>
          <a:xfrm>
            <a:off x="2036334" y="517712"/>
            <a:ext cx="3482787" cy="424926"/>
          </a:xfrm>
          <a:prstGeom prst="rect">
            <a:avLst/>
          </a:prstGeom>
          <a:blipFill>
            <a:blip r:embed="rId3" cstate="print"/>
            <a:stretch>
              <a:fillRect/>
            </a:stretch>
          </a:blipFill>
        </p:spPr>
        <p:txBody>
          <a:bodyPr wrap="square" lIns="0" tIns="0" rIns="0" bIns="0" rtlCol="0"/>
          <a:lstStyle/>
          <a:p>
            <a:endParaRPr sz="1588"/>
          </a:p>
        </p:txBody>
      </p:sp>
      <p:sp>
        <p:nvSpPr>
          <p:cNvPr id="16" name="object 16"/>
          <p:cNvSpPr txBox="1"/>
          <p:nvPr/>
        </p:nvSpPr>
        <p:spPr>
          <a:xfrm>
            <a:off x="7027511" y="3579772"/>
            <a:ext cx="2457450" cy="1045671"/>
          </a:xfrm>
          <a:prstGeom prst="rect">
            <a:avLst/>
          </a:prstGeom>
        </p:spPr>
        <p:txBody>
          <a:bodyPr vert="horz" wrap="square" lIns="0" tIns="0" rIns="0" bIns="0" rtlCol="0">
            <a:spAutoFit/>
          </a:bodyPr>
          <a:lstStyle/>
          <a:p>
            <a:pPr marL="635968"/>
            <a:r>
              <a:rPr sz="2824" spc="-296" dirty="0">
                <a:solidFill>
                  <a:srgbClr val="FFFFFF"/>
                </a:solidFill>
                <a:latin typeface="Courier New"/>
                <a:cs typeface="Courier New"/>
              </a:rPr>
              <a:t>Commercial</a:t>
            </a:r>
            <a:endParaRPr sz="2824">
              <a:latin typeface="Courier New"/>
              <a:cs typeface="Courier New"/>
            </a:endParaRPr>
          </a:p>
          <a:p>
            <a:pPr>
              <a:spcBef>
                <a:spcPts val="9"/>
              </a:spcBef>
            </a:pPr>
            <a:endParaRPr sz="2250">
              <a:latin typeface="Times New Roman"/>
              <a:cs typeface="Times New Roman"/>
            </a:endParaRPr>
          </a:p>
          <a:p>
            <a:pPr marL="11206"/>
            <a:r>
              <a:rPr sz="1721" spc="13" dirty="0">
                <a:solidFill>
                  <a:srgbClr val="FFFFFF"/>
                </a:solidFill>
                <a:latin typeface="Courier New"/>
                <a:cs typeface="Courier New"/>
              </a:rPr>
              <a:t>SQL</a:t>
            </a:r>
            <a:r>
              <a:rPr sz="1721" spc="-653" dirty="0">
                <a:solidFill>
                  <a:srgbClr val="FFFFFF"/>
                </a:solidFill>
                <a:latin typeface="Courier New"/>
                <a:cs typeface="Courier New"/>
              </a:rPr>
              <a:t> </a:t>
            </a:r>
            <a:r>
              <a:rPr sz="1721" spc="-176" dirty="0">
                <a:solidFill>
                  <a:srgbClr val="FFFFFF"/>
                </a:solidFill>
                <a:latin typeface="Courier New"/>
                <a:cs typeface="Courier New"/>
              </a:rPr>
              <a:t>Server</a:t>
            </a:r>
            <a:endParaRPr sz="1721">
              <a:latin typeface="Courier New"/>
              <a:cs typeface="Courier New"/>
            </a:endParaRPr>
          </a:p>
        </p:txBody>
      </p:sp>
      <p:sp>
        <p:nvSpPr>
          <p:cNvPr id="17" name="object 17"/>
          <p:cNvSpPr txBox="1"/>
          <p:nvPr/>
        </p:nvSpPr>
        <p:spPr>
          <a:xfrm>
            <a:off x="3445068" y="3579771"/>
            <a:ext cx="1781174" cy="434606"/>
          </a:xfrm>
          <a:prstGeom prst="rect">
            <a:avLst/>
          </a:prstGeom>
        </p:spPr>
        <p:txBody>
          <a:bodyPr vert="horz" wrap="square" lIns="0" tIns="0" rIns="0" bIns="0" rtlCol="0">
            <a:spAutoFit/>
          </a:bodyPr>
          <a:lstStyle/>
          <a:p>
            <a:pPr marL="11206"/>
            <a:r>
              <a:rPr sz="2824" spc="-185" dirty="0">
                <a:solidFill>
                  <a:srgbClr val="FFFFFF"/>
                </a:solidFill>
                <a:latin typeface="Courier New"/>
                <a:cs typeface="Courier New"/>
              </a:rPr>
              <a:t>Community</a:t>
            </a:r>
            <a:endParaRPr sz="2824">
              <a:latin typeface="Courier New"/>
              <a:cs typeface="Courier New"/>
            </a:endParaRPr>
          </a:p>
        </p:txBody>
      </p:sp>
      <p:sp>
        <p:nvSpPr>
          <p:cNvPr id="18" name="object 18"/>
          <p:cNvSpPr txBox="1"/>
          <p:nvPr/>
        </p:nvSpPr>
        <p:spPr>
          <a:xfrm>
            <a:off x="8858945" y="4613081"/>
            <a:ext cx="819149" cy="264816"/>
          </a:xfrm>
          <a:prstGeom prst="rect">
            <a:avLst/>
          </a:prstGeom>
        </p:spPr>
        <p:txBody>
          <a:bodyPr vert="horz" wrap="square" lIns="0" tIns="0" rIns="0" bIns="0" rtlCol="0">
            <a:spAutoFit/>
          </a:bodyPr>
          <a:lstStyle/>
          <a:p>
            <a:pPr marL="11206"/>
            <a:r>
              <a:rPr sz="1721" spc="-9" dirty="0">
                <a:solidFill>
                  <a:srgbClr val="FFFFFF"/>
                </a:solidFill>
                <a:latin typeface="Courier New"/>
                <a:cs typeface="Courier New"/>
              </a:rPr>
              <a:t>R</a:t>
            </a:r>
            <a:r>
              <a:rPr sz="1721" spc="-653" dirty="0">
                <a:solidFill>
                  <a:srgbClr val="FFFFFF"/>
                </a:solidFill>
                <a:latin typeface="Courier New"/>
                <a:cs typeface="Courier New"/>
              </a:rPr>
              <a:t> </a:t>
            </a:r>
            <a:r>
              <a:rPr sz="1721" spc="-238" dirty="0">
                <a:solidFill>
                  <a:srgbClr val="FFFFFF"/>
                </a:solidFill>
                <a:latin typeface="Courier New"/>
                <a:cs typeface="Courier New"/>
              </a:rPr>
              <a:t>Server</a:t>
            </a:r>
            <a:endParaRPr sz="1721">
              <a:latin typeface="Courier New"/>
              <a:cs typeface="Courier New"/>
            </a:endParaRPr>
          </a:p>
        </p:txBody>
      </p:sp>
      <p:sp>
        <p:nvSpPr>
          <p:cNvPr id="19" name="object 19"/>
          <p:cNvSpPr txBox="1"/>
          <p:nvPr/>
        </p:nvSpPr>
        <p:spPr>
          <a:xfrm>
            <a:off x="3878140" y="4618399"/>
            <a:ext cx="740708" cy="264816"/>
          </a:xfrm>
          <a:prstGeom prst="rect">
            <a:avLst/>
          </a:prstGeom>
        </p:spPr>
        <p:txBody>
          <a:bodyPr vert="horz" wrap="square" lIns="0" tIns="0" rIns="0" bIns="0" rtlCol="0">
            <a:spAutoFit/>
          </a:bodyPr>
          <a:lstStyle/>
          <a:p>
            <a:pPr marL="11206"/>
            <a:r>
              <a:rPr sz="1721" spc="-9" dirty="0">
                <a:solidFill>
                  <a:srgbClr val="FFFFFF"/>
                </a:solidFill>
                <a:latin typeface="Courier New"/>
                <a:cs typeface="Courier New"/>
              </a:rPr>
              <a:t>R</a:t>
            </a:r>
            <a:r>
              <a:rPr sz="1721" spc="-653" dirty="0">
                <a:solidFill>
                  <a:srgbClr val="FFFFFF"/>
                </a:solidFill>
                <a:latin typeface="Courier New"/>
                <a:cs typeface="Courier New"/>
              </a:rPr>
              <a:t> </a:t>
            </a:r>
            <a:r>
              <a:rPr sz="1721" spc="4" dirty="0">
                <a:solidFill>
                  <a:srgbClr val="FFFFFF"/>
                </a:solidFill>
                <a:latin typeface="Courier New"/>
                <a:cs typeface="Courier New"/>
              </a:rPr>
              <a:t>Open</a:t>
            </a:r>
            <a:endParaRPr sz="1721">
              <a:latin typeface="Courier New"/>
              <a:cs typeface="Courier New"/>
            </a:endParaRPr>
          </a:p>
        </p:txBody>
      </p:sp>
      <p:sp>
        <p:nvSpPr>
          <p:cNvPr id="20" name="object 20"/>
          <p:cNvSpPr/>
          <p:nvPr/>
        </p:nvSpPr>
        <p:spPr>
          <a:xfrm>
            <a:off x="4308886" y="2657139"/>
            <a:ext cx="1754841" cy="890307"/>
          </a:xfrm>
          <a:custGeom>
            <a:avLst/>
            <a:gdLst/>
            <a:ahLst/>
            <a:cxnLst/>
            <a:rect l="l" t="t" r="r" b="b"/>
            <a:pathLst>
              <a:path w="1988820" h="1009014">
                <a:moveTo>
                  <a:pt x="1978152" y="504444"/>
                </a:moveTo>
                <a:lnTo>
                  <a:pt x="1978152" y="0"/>
                </a:lnTo>
                <a:lnTo>
                  <a:pt x="1988820" y="0"/>
                </a:lnTo>
                <a:lnTo>
                  <a:pt x="1988820" y="498348"/>
                </a:lnTo>
                <a:lnTo>
                  <a:pt x="1982724" y="498348"/>
                </a:lnTo>
                <a:lnTo>
                  <a:pt x="1978152" y="504444"/>
                </a:lnTo>
                <a:close/>
              </a:path>
              <a:path w="1988820" h="1009014">
                <a:moveTo>
                  <a:pt x="47244" y="938784"/>
                </a:moveTo>
                <a:lnTo>
                  <a:pt x="36576" y="938784"/>
                </a:lnTo>
                <a:lnTo>
                  <a:pt x="36576" y="501396"/>
                </a:lnTo>
                <a:lnTo>
                  <a:pt x="39624" y="498348"/>
                </a:lnTo>
                <a:lnTo>
                  <a:pt x="1978152" y="498348"/>
                </a:lnTo>
                <a:lnTo>
                  <a:pt x="1978152" y="504444"/>
                </a:lnTo>
                <a:lnTo>
                  <a:pt x="47244" y="504444"/>
                </a:lnTo>
                <a:lnTo>
                  <a:pt x="41148" y="509016"/>
                </a:lnTo>
                <a:lnTo>
                  <a:pt x="47244" y="509016"/>
                </a:lnTo>
                <a:lnTo>
                  <a:pt x="47244" y="938784"/>
                </a:lnTo>
                <a:close/>
              </a:path>
              <a:path w="1988820" h="1009014">
                <a:moveTo>
                  <a:pt x="1985772" y="509016"/>
                </a:moveTo>
                <a:lnTo>
                  <a:pt x="47244" y="509016"/>
                </a:lnTo>
                <a:lnTo>
                  <a:pt x="47244" y="504444"/>
                </a:lnTo>
                <a:lnTo>
                  <a:pt x="1978152" y="504444"/>
                </a:lnTo>
                <a:lnTo>
                  <a:pt x="1982724" y="498348"/>
                </a:lnTo>
                <a:lnTo>
                  <a:pt x="1988820" y="498348"/>
                </a:lnTo>
                <a:lnTo>
                  <a:pt x="1988820" y="507492"/>
                </a:lnTo>
                <a:lnTo>
                  <a:pt x="1985772" y="509016"/>
                </a:lnTo>
                <a:close/>
              </a:path>
              <a:path w="1988820" h="1009014">
                <a:moveTo>
                  <a:pt x="47244" y="509016"/>
                </a:moveTo>
                <a:lnTo>
                  <a:pt x="41148" y="509016"/>
                </a:lnTo>
                <a:lnTo>
                  <a:pt x="47244" y="504444"/>
                </a:lnTo>
                <a:lnTo>
                  <a:pt x="47244" y="509016"/>
                </a:lnTo>
                <a:close/>
              </a:path>
              <a:path w="1988820" h="1009014">
                <a:moveTo>
                  <a:pt x="41148" y="1008888"/>
                </a:moveTo>
                <a:lnTo>
                  <a:pt x="0" y="925068"/>
                </a:lnTo>
                <a:lnTo>
                  <a:pt x="36576" y="925068"/>
                </a:lnTo>
                <a:lnTo>
                  <a:pt x="36576" y="938784"/>
                </a:lnTo>
                <a:lnTo>
                  <a:pt x="76837" y="938784"/>
                </a:lnTo>
                <a:lnTo>
                  <a:pt x="41148" y="1008888"/>
                </a:lnTo>
                <a:close/>
              </a:path>
              <a:path w="1988820" h="1009014">
                <a:moveTo>
                  <a:pt x="76837" y="938784"/>
                </a:moveTo>
                <a:lnTo>
                  <a:pt x="47244" y="938784"/>
                </a:lnTo>
                <a:lnTo>
                  <a:pt x="47244" y="925068"/>
                </a:lnTo>
                <a:lnTo>
                  <a:pt x="83820" y="925068"/>
                </a:lnTo>
                <a:lnTo>
                  <a:pt x="76837" y="938784"/>
                </a:lnTo>
                <a:close/>
              </a:path>
            </a:pathLst>
          </a:custGeom>
          <a:solidFill>
            <a:srgbClr val="FFFFFF"/>
          </a:solidFill>
        </p:spPr>
        <p:txBody>
          <a:bodyPr wrap="square" lIns="0" tIns="0" rIns="0" bIns="0" rtlCol="0"/>
          <a:lstStyle/>
          <a:p>
            <a:endParaRPr sz="1588"/>
          </a:p>
        </p:txBody>
      </p:sp>
      <p:sp>
        <p:nvSpPr>
          <p:cNvPr id="21" name="object 21"/>
          <p:cNvSpPr/>
          <p:nvPr/>
        </p:nvSpPr>
        <p:spPr>
          <a:xfrm>
            <a:off x="6054313" y="2657139"/>
            <a:ext cx="2559424" cy="890307"/>
          </a:xfrm>
          <a:custGeom>
            <a:avLst/>
            <a:gdLst/>
            <a:ahLst/>
            <a:cxnLst/>
            <a:rect l="l" t="t" r="r" b="b"/>
            <a:pathLst>
              <a:path w="2900679" h="1009014">
                <a:moveTo>
                  <a:pt x="2852928" y="509016"/>
                </a:moveTo>
                <a:lnTo>
                  <a:pt x="1524" y="509016"/>
                </a:lnTo>
                <a:lnTo>
                  <a:pt x="0" y="507492"/>
                </a:lnTo>
                <a:lnTo>
                  <a:pt x="0" y="0"/>
                </a:lnTo>
                <a:lnTo>
                  <a:pt x="10668" y="0"/>
                </a:lnTo>
                <a:lnTo>
                  <a:pt x="10668" y="498348"/>
                </a:lnTo>
                <a:lnTo>
                  <a:pt x="4572" y="498348"/>
                </a:lnTo>
                <a:lnTo>
                  <a:pt x="10668" y="504444"/>
                </a:lnTo>
                <a:lnTo>
                  <a:pt x="2852928" y="504444"/>
                </a:lnTo>
                <a:lnTo>
                  <a:pt x="2852928" y="509016"/>
                </a:lnTo>
                <a:close/>
              </a:path>
              <a:path w="2900679" h="1009014">
                <a:moveTo>
                  <a:pt x="10668" y="504444"/>
                </a:moveTo>
                <a:lnTo>
                  <a:pt x="4572" y="498348"/>
                </a:lnTo>
                <a:lnTo>
                  <a:pt x="10668" y="498348"/>
                </a:lnTo>
                <a:lnTo>
                  <a:pt x="10668" y="504444"/>
                </a:lnTo>
                <a:close/>
              </a:path>
              <a:path w="2900679" h="1009014">
                <a:moveTo>
                  <a:pt x="2863596" y="509016"/>
                </a:moveTo>
                <a:lnTo>
                  <a:pt x="2859024" y="509016"/>
                </a:lnTo>
                <a:lnTo>
                  <a:pt x="2852928" y="504444"/>
                </a:lnTo>
                <a:lnTo>
                  <a:pt x="10668" y="504444"/>
                </a:lnTo>
                <a:lnTo>
                  <a:pt x="10668" y="498348"/>
                </a:lnTo>
                <a:lnTo>
                  <a:pt x="2862072" y="498348"/>
                </a:lnTo>
                <a:lnTo>
                  <a:pt x="2863596" y="501396"/>
                </a:lnTo>
                <a:lnTo>
                  <a:pt x="2863596" y="509016"/>
                </a:lnTo>
                <a:close/>
              </a:path>
              <a:path w="2900679" h="1009014">
                <a:moveTo>
                  <a:pt x="2863596" y="938784"/>
                </a:moveTo>
                <a:lnTo>
                  <a:pt x="2852928" y="938784"/>
                </a:lnTo>
                <a:lnTo>
                  <a:pt x="2852928" y="504444"/>
                </a:lnTo>
                <a:lnTo>
                  <a:pt x="2859024" y="509016"/>
                </a:lnTo>
                <a:lnTo>
                  <a:pt x="2863596" y="509016"/>
                </a:lnTo>
                <a:lnTo>
                  <a:pt x="2863596" y="938784"/>
                </a:lnTo>
                <a:close/>
              </a:path>
              <a:path w="2900679" h="1009014">
                <a:moveTo>
                  <a:pt x="2859024" y="1008888"/>
                </a:moveTo>
                <a:lnTo>
                  <a:pt x="2816352" y="925068"/>
                </a:lnTo>
                <a:lnTo>
                  <a:pt x="2852928" y="925068"/>
                </a:lnTo>
                <a:lnTo>
                  <a:pt x="2852928" y="938784"/>
                </a:lnTo>
                <a:lnTo>
                  <a:pt x="2893438" y="938784"/>
                </a:lnTo>
                <a:lnTo>
                  <a:pt x="2859024" y="1008888"/>
                </a:lnTo>
                <a:close/>
              </a:path>
              <a:path w="2900679" h="1009014">
                <a:moveTo>
                  <a:pt x="2893438" y="938784"/>
                </a:moveTo>
                <a:lnTo>
                  <a:pt x="2863596" y="938784"/>
                </a:lnTo>
                <a:lnTo>
                  <a:pt x="2863596" y="925068"/>
                </a:lnTo>
                <a:lnTo>
                  <a:pt x="2900172" y="925068"/>
                </a:lnTo>
                <a:lnTo>
                  <a:pt x="2893438" y="938784"/>
                </a:lnTo>
                <a:close/>
              </a:path>
            </a:pathLst>
          </a:custGeom>
          <a:solidFill>
            <a:srgbClr val="FFFFFF"/>
          </a:solidFill>
        </p:spPr>
        <p:txBody>
          <a:bodyPr wrap="square" lIns="0" tIns="0" rIns="0" bIns="0" rtlCol="0"/>
          <a:lstStyle/>
          <a:p>
            <a:endParaRPr sz="1588"/>
          </a:p>
        </p:txBody>
      </p:sp>
      <p:sp>
        <p:nvSpPr>
          <p:cNvPr id="22" name="object 22"/>
          <p:cNvSpPr/>
          <p:nvPr/>
        </p:nvSpPr>
        <p:spPr>
          <a:xfrm>
            <a:off x="8262321" y="4272130"/>
            <a:ext cx="1904104" cy="427616"/>
          </a:xfrm>
          <a:prstGeom prst="rect">
            <a:avLst/>
          </a:prstGeom>
          <a:blipFill>
            <a:blip r:embed="rId4" cstate="print"/>
            <a:stretch>
              <a:fillRect/>
            </a:stretch>
          </a:blipFill>
        </p:spPr>
        <p:txBody>
          <a:bodyPr wrap="square" lIns="0" tIns="0" rIns="0" bIns="0" rtlCol="0"/>
          <a:lstStyle/>
          <a:p>
            <a:endParaRPr sz="1588"/>
          </a:p>
        </p:txBody>
      </p:sp>
      <p:sp>
        <p:nvSpPr>
          <p:cNvPr id="23" name="object 23"/>
          <p:cNvSpPr/>
          <p:nvPr/>
        </p:nvSpPr>
        <p:spPr>
          <a:xfrm>
            <a:off x="3235809" y="4272130"/>
            <a:ext cx="1904104" cy="427616"/>
          </a:xfrm>
          <a:prstGeom prst="rect">
            <a:avLst/>
          </a:prstGeom>
          <a:blipFill>
            <a:blip r:embed="rId5" cstate="print"/>
            <a:stretch>
              <a:fillRect/>
            </a:stretch>
          </a:blipFill>
        </p:spPr>
        <p:txBody>
          <a:bodyPr wrap="square" lIns="0" tIns="0" rIns="0" bIns="0" rtlCol="0"/>
          <a:lstStyle/>
          <a:p>
            <a:endParaRPr sz="1588"/>
          </a:p>
        </p:txBody>
      </p:sp>
      <p:sp>
        <p:nvSpPr>
          <p:cNvPr id="24" name="object 24"/>
          <p:cNvSpPr/>
          <p:nvPr/>
        </p:nvSpPr>
        <p:spPr>
          <a:xfrm>
            <a:off x="8898367" y="5595321"/>
            <a:ext cx="816348" cy="320488"/>
          </a:xfrm>
          <a:custGeom>
            <a:avLst/>
            <a:gdLst/>
            <a:ahLst/>
            <a:cxnLst/>
            <a:rect l="l" t="t" r="r" b="b"/>
            <a:pathLst>
              <a:path w="925195" h="363220">
                <a:moveTo>
                  <a:pt x="923544" y="362712"/>
                </a:moveTo>
                <a:lnTo>
                  <a:pt x="1524" y="362712"/>
                </a:lnTo>
                <a:lnTo>
                  <a:pt x="0" y="359664"/>
                </a:lnTo>
                <a:lnTo>
                  <a:pt x="0" y="3048"/>
                </a:lnTo>
                <a:lnTo>
                  <a:pt x="1524" y="0"/>
                </a:lnTo>
                <a:lnTo>
                  <a:pt x="923544" y="0"/>
                </a:lnTo>
                <a:lnTo>
                  <a:pt x="925068" y="3048"/>
                </a:lnTo>
                <a:lnTo>
                  <a:pt x="925068" y="4572"/>
                </a:lnTo>
                <a:lnTo>
                  <a:pt x="10668" y="4572"/>
                </a:lnTo>
                <a:lnTo>
                  <a:pt x="4572" y="10668"/>
                </a:lnTo>
                <a:lnTo>
                  <a:pt x="10668" y="10668"/>
                </a:lnTo>
                <a:lnTo>
                  <a:pt x="10668" y="352044"/>
                </a:lnTo>
                <a:lnTo>
                  <a:pt x="4572" y="352044"/>
                </a:lnTo>
                <a:lnTo>
                  <a:pt x="10668" y="358140"/>
                </a:lnTo>
                <a:lnTo>
                  <a:pt x="925068" y="358140"/>
                </a:lnTo>
                <a:lnTo>
                  <a:pt x="925068" y="359664"/>
                </a:lnTo>
                <a:lnTo>
                  <a:pt x="923544" y="362712"/>
                </a:lnTo>
                <a:close/>
              </a:path>
              <a:path w="925195" h="363220">
                <a:moveTo>
                  <a:pt x="10668" y="10668"/>
                </a:moveTo>
                <a:lnTo>
                  <a:pt x="4572" y="10668"/>
                </a:lnTo>
                <a:lnTo>
                  <a:pt x="10668" y="4572"/>
                </a:lnTo>
                <a:lnTo>
                  <a:pt x="10668" y="10668"/>
                </a:lnTo>
                <a:close/>
              </a:path>
              <a:path w="925195" h="363220">
                <a:moveTo>
                  <a:pt x="914400" y="10668"/>
                </a:moveTo>
                <a:lnTo>
                  <a:pt x="10668" y="10668"/>
                </a:lnTo>
                <a:lnTo>
                  <a:pt x="10668" y="4572"/>
                </a:lnTo>
                <a:lnTo>
                  <a:pt x="914400" y="4572"/>
                </a:lnTo>
                <a:lnTo>
                  <a:pt x="914400" y="10668"/>
                </a:lnTo>
                <a:close/>
              </a:path>
              <a:path w="925195" h="363220">
                <a:moveTo>
                  <a:pt x="914400" y="358140"/>
                </a:moveTo>
                <a:lnTo>
                  <a:pt x="914400" y="4572"/>
                </a:lnTo>
                <a:lnTo>
                  <a:pt x="920496" y="10668"/>
                </a:lnTo>
                <a:lnTo>
                  <a:pt x="925068" y="10668"/>
                </a:lnTo>
                <a:lnTo>
                  <a:pt x="925068" y="352044"/>
                </a:lnTo>
                <a:lnTo>
                  <a:pt x="920496" y="352044"/>
                </a:lnTo>
                <a:lnTo>
                  <a:pt x="914400" y="358140"/>
                </a:lnTo>
                <a:close/>
              </a:path>
              <a:path w="925195" h="363220">
                <a:moveTo>
                  <a:pt x="925068" y="10668"/>
                </a:moveTo>
                <a:lnTo>
                  <a:pt x="920496" y="10668"/>
                </a:lnTo>
                <a:lnTo>
                  <a:pt x="914400" y="4572"/>
                </a:lnTo>
                <a:lnTo>
                  <a:pt x="925068" y="4572"/>
                </a:lnTo>
                <a:lnTo>
                  <a:pt x="925068" y="10668"/>
                </a:lnTo>
                <a:close/>
              </a:path>
              <a:path w="925195" h="363220">
                <a:moveTo>
                  <a:pt x="10668" y="358140"/>
                </a:moveTo>
                <a:lnTo>
                  <a:pt x="4572" y="352044"/>
                </a:lnTo>
                <a:lnTo>
                  <a:pt x="10668" y="352044"/>
                </a:lnTo>
                <a:lnTo>
                  <a:pt x="10668" y="358140"/>
                </a:lnTo>
                <a:close/>
              </a:path>
              <a:path w="925195" h="363220">
                <a:moveTo>
                  <a:pt x="914400" y="358140"/>
                </a:moveTo>
                <a:lnTo>
                  <a:pt x="10668" y="358140"/>
                </a:lnTo>
                <a:lnTo>
                  <a:pt x="10668" y="352044"/>
                </a:lnTo>
                <a:lnTo>
                  <a:pt x="914400" y="352044"/>
                </a:lnTo>
                <a:lnTo>
                  <a:pt x="914400" y="358140"/>
                </a:lnTo>
                <a:close/>
              </a:path>
              <a:path w="925195" h="363220">
                <a:moveTo>
                  <a:pt x="925068" y="358140"/>
                </a:moveTo>
                <a:lnTo>
                  <a:pt x="914400" y="358140"/>
                </a:lnTo>
                <a:lnTo>
                  <a:pt x="920496" y="352044"/>
                </a:lnTo>
                <a:lnTo>
                  <a:pt x="925068" y="352044"/>
                </a:lnTo>
                <a:lnTo>
                  <a:pt x="925068" y="358140"/>
                </a:lnTo>
                <a:close/>
              </a:path>
            </a:pathLst>
          </a:custGeom>
          <a:solidFill>
            <a:srgbClr val="164F7E"/>
          </a:solidFill>
        </p:spPr>
        <p:txBody>
          <a:bodyPr wrap="square" lIns="0" tIns="0" rIns="0" bIns="0" rtlCol="0"/>
          <a:lstStyle/>
          <a:p>
            <a:endParaRPr sz="1588"/>
          </a:p>
        </p:txBody>
      </p:sp>
      <p:sp>
        <p:nvSpPr>
          <p:cNvPr id="25" name="object 25"/>
          <p:cNvSpPr txBox="1"/>
          <p:nvPr/>
        </p:nvSpPr>
        <p:spPr>
          <a:xfrm>
            <a:off x="8902402" y="5599355"/>
            <a:ext cx="808504" cy="250683"/>
          </a:xfrm>
          <a:prstGeom prst="rect">
            <a:avLst/>
          </a:prstGeom>
          <a:solidFill>
            <a:srgbClr val="505050"/>
          </a:solidFill>
        </p:spPr>
        <p:txBody>
          <a:bodyPr vert="horz" wrap="square" lIns="0" tIns="33057" rIns="0" bIns="0" rtlCol="0">
            <a:spAutoFit/>
          </a:bodyPr>
          <a:lstStyle/>
          <a:p>
            <a:pPr marL="179864">
              <a:spcBef>
                <a:spcPts val="260"/>
              </a:spcBef>
            </a:pPr>
            <a:r>
              <a:rPr sz="1412" spc="-150" dirty="0">
                <a:solidFill>
                  <a:srgbClr val="F2F2F2"/>
                </a:solidFill>
                <a:latin typeface="Courier New"/>
                <a:cs typeface="Courier New"/>
              </a:rPr>
              <a:t>Spark</a:t>
            </a:r>
            <a:endParaRPr sz="1412">
              <a:latin typeface="Courier New"/>
              <a:cs typeface="Courier New"/>
            </a:endParaRPr>
          </a:p>
        </p:txBody>
      </p:sp>
    </p:spTree>
    <p:extLst>
      <p:ext uri="{BB962C8B-B14F-4D97-AF65-F5344CB8AC3E}">
        <p14:creationId xmlns:p14="http://schemas.microsoft.com/office/powerpoint/2010/main" val="128772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1764792" y="99689"/>
            <a:ext cx="10314308" cy="461665"/>
          </a:xfrm>
          <a:prstGeom prst="rect">
            <a:avLst/>
          </a:prstGeom>
          <a:noFill/>
        </p:spPr>
        <p:txBody>
          <a:bodyPr wrap="square" rtlCol="0">
            <a:spAutoFit/>
          </a:bodyPr>
          <a:lstStyle/>
          <a:p>
            <a:pPr algn="ctr"/>
            <a:r>
              <a:rPr lang="en-US" sz="2400" b="1" dirty="0"/>
              <a:t>Introduction to Microsoft R Open (MRO)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679" y="1014375"/>
            <a:ext cx="4556791" cy="4405738"/>
          </a:xfrm>
          <a:prstGeom prst="rect">
            <a:avLst/>
          </a:prstGeom>
        </p:spPr>
      </p:pic>
      <p:sp>
        <p:nvSpPr>
          <p:cNvPr id="9" name="TextBox 8"/>
          <p:cNvSpPr txBox="1"/>
          <p:nvPr/>
        </p:nvSpPr>
        <p:spPr>
          <a:xfrm>
            <a:off x="6001789" y="1491089"/>
            <a:ext cx="5827659" cy="4770537"/>
          </a:xfrm>
          <a:prstGeom prst="rect">
            <a:avLst/>
          </a:prstGeom>
          <a:noFill/>
        </p:spPr>
        <p:txBody>
          <a:bodyPr wrap="square" rtlCol="0">
            <a:spAutoFit/>
          </a:bodyPr>
          <a:lstStyle/>
          <a:p>
            <a:pPr marL="342900" indent="-342900">
              <a:buFont typeface="Courier New" panose="02070309020205020404" pitchFamily="49" charset="0"/>
              <a:buChar char="o"/>
            </a:pPr>
            <a:r>
              <a:rPr lang="en-US" dirty="0"/>
              <a:t>Enhanced open-source (CRAN) R distribution</a:t>
            </a:r>
            <a:br>
              <a:rPr lang="en-US" dirty="0"/>
            </a:br>
            <a:endParaRPr lang="en-US" dirty="0"/>
          </a:p>
          <a:p>
            <a:pPr marL="342900" indent="-342900">
              <a:buFont typeface="Courier New" panose="02070309020205020404" pitchFamily="49" charset="0"/>
              <a:buChar char="o"/>
            </a:pPr>
            <a:r>
              <a:rPr lang="en-US" dirty="0"/>
              <a:t>100% compatible with all R-related software;</a:t>
            </a:r>
            <a:br>
              <a:rPr lang="en-US" dirty="0"/>
            </a:br>
            <a:r>
              <a:rPr lang="en-US" sz="1600" dirty="0">
                <a:solidFill>
                  <a:schemeClr val="tx1">
                    <a:lumMod val="50000"/>
                    <a:lumOff val="50000"/>
                  </a:schemeClr>
                </a:solidFill>
              </a:rPr>
              <a:t>CRAN packages, RStudio, and third-party R integrations</a:t>
            </a:r>
            <a:br>
              <a:rPr lang="en-US" sz="1600" dirty="0"/>
            </a:br>
            <a:endParaRPr lang="en-US" dirty="0"/>
          </a:p>
          <a:p>
            <a:pPr marL="342900" indent="-342900">
              <a:buFont typeface="Courier New" panose="02070309020205020404" pitchFamily="49" charset="0"/>
              <a:buChar char="o"/>
            </a:pPr>
            <a:r>
              <a:rPr lang="en-US" dirty="0"/>
              <a:t>Faster performance with multi-threaded math libraries</a:t>
            </a:r>
            <a:br>
              <a:rPr lang="en-US" dirty="0"/>
            </a:br>
            <a:endParaRPr lang="en-US" dirty="0"/>
          </a:p>
          <a:p>
            <a:pPr marL="342900" indent="-342900">
              <a:buFont typeface="Courier New" panose="02070309020205020404" pitchFamily="49" charset="0"/>
              <a:buChar char="o"/>
            </a:pPr>
            <a:r>
              <a:rPr lang="en-US" dirty="0"/>
              <a:t>CRAN “Time Machine” for reproducibility</a:t>
            </a:r>
            <a:br>
              <a:rPr lang="en-US" dirty="0"/>
            </a:br>
            <a:endParaRPr lang="en-US" dirty="0"/>
          </a:p>
          <a:p>
            <a:pPr marL="342900" indent="-342900">
              <a:buFont typeface="Courier New" panose="02070309020205020404" pitchFamily="49" charset="0"/>
              <a:buChar char="o"/>
            </a:pPr>
            <a:r>
              <a:rPr lang="en-US" dirty="0"/>
              <a:t>Available for Windows, Mac, Linux</a:t>
            </a:r>
            <a:br>
              <a:rPr lang="en-US" dirty="0"/>
            </a:br>
            <a:endParaRPr lang="en-US" dirty="0"/>
          </a:p>
          <a:p>
            <a:pPr marL="342900" indent="-342900">
              <a:buFont typeface="Courier New" panose="02070309020205020404" pitchFamily="49" charset="0"/>
              <a:buChar char="o"/>
            </a:pPr>
            <a:r>
              <a:rPr lang="en-US" dirty="0"/>
              <a:t>Free and Open Source</a:t>
            </a:r>
            <a:br>
              <a:rPr lang="en-US" dirty="0"/>
            </a:br>
            <a:endParaRPr lang="en-US" dirty="0"/>
          </a:p>
          <a:p>
            <a:pPr marL="342900" indent="-342900">
              <a:buFont typeface="Courier New" panose="02070309020205020404" pitchFamily="49" charset="0"/>
              <a:buChar char="o"/>
            </a:pPr>
            <a:r>
              <a:rPr lang="en-US" dirty="0"/>
              <a:t>Foundation for commercially-supported version (R Server)</a:t>
            </a:r>
            <a:br>
              <a:rPr lang="en-US" dirty="0"/>
            </a:br>
            <a:endParaRPr lang="en-US" dirty="0"/>
          </a:p>
          <a:p>
            <a:pPr marL="342900" indent="-342900">
              <a:buFont typeface="Courier New" panose="02070309020205020404" pitchFamily="49" charset="0"/>
              <a:buChar char="o"/>
            </a:pPr>
            <a:r>
              <a:rPr lang="en-US" dirty="0"/>
              <a:t>Available at </a:t>
            </a:r>
            <a:r>
              <a:rPr lang="en-US" dirty="0">
                <a:hlinkClick r:id="rId4"/>
              </a:rPr>
              <a:t>mran.microsoft.com</a:t>
            </a:r>
            <a:endParaRPr lang="en-US" dirty="0"/>
          </a:p>
        </p:txBody>
      </p:sp>
      <p:sp>
        <p:nvSpPr>
          <p:cNvPr id="10" name="TextBox 9"/>
          <p:cNvSpPr txBox="1"/>
          <p:nvPr/>
        </p:nvSpPr>
        <p:spPr>
          <a:xfrm>
            <a:off x="6345421" y="1014375"/>
            <a:ext cx="4754881" cy="400110"/>
          </a:xfrm>
          <a:prstGeom prst="rect">
            <a:avLst/>
          </a:prstGeom>
          <a:noFill/>
        </p:spPr>
        <p:txBody>
          <a:bodyPr wrap="square" rtlCol="0">
            <a:spAutoFit/>
          </a:bodyPr>
          <a:lstStyle/>
          <a:p>
            <a:pPr algn="ctr"/>
            <a:r>
              <a:rPr lang="en-US" sz="2000" b="1" dirty="0"/>
              <a:t>MICROSOFT R OPEN: About</a:t>
            </a:r>
          </a:p>
        </p:txBody>
      </p:sp>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52974" y="4763471"/>
            <a:ext cx="1776231" cy="1554202"/>
          </a:xfrm>
          <a:prstGeom prst="rect">
            <a:avLst/>
          </a:prstGeom>
        </p:spPr>
      </p:pic>
    </p:spTree>
    <p:extLst>
      <p:ext uri="{BB962C8B-B14F-4D97-AF65-F5344CB8AC3E}">
        <p14:creationId xmlns:p14="http://schemas.microsoft.com/office/powerpoint/2010/main" val="266923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26920" y="1924274"/>
            <a:ext cx="2502494" cy="317350"/>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4567068" y="2070847"/>
            <a:ext cx="87406" cy="0"/>
          </a:xfrm>
          <a:custGeom>
            <a:avLst/>
            <a:gdLst/>
            <a:ahLst/>
            <a:cxnLst/>
            <a:rect l="l" t="t" r="r" b="b"/>
            <a:pathLst>
              <a:path w="99060">
                <a:moveTo>
                  <a:pt x="0" y="0"/>
                </a:moveTo>
                <a:lnTo>
                  <a:pt x="99060" y="0"/>
                </a:lnTo>
              </a:path>
            </a:pathLst>
          </a:custGeom>
          <a:ln w="15239">
            <a:solidFill>
              <a:srgbClr val="FFFFFF"/>
            </a:solidFill>
          </a:ln>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4692128" y="1924274"/>
            <a:ext cx="2354916" cy="246529"/>
          </a:xfrm>
          <a:custGeom>
            <a:avLst/>
            <a:gdLst/>
            <a:ahLst/>
            <a:cxnLst/>
            <a:rect l="l" t="t" r="r" b="b"/>
            <a:pathLst>
              <a:path w="2668904" h="279400">
                <a:moveTo>
                  <a:pt x="2657856" y="277367"/>
                </a:moveTo>
                <a:lnTo>
                  <a:pt x="2650236" y="277367"/>
                </a:lnTo>
                <a:lnTo>
                  <a:pt x="2647188" y="275843"/>
                </a:lnTo>
                <a:lnTo>
                  <a:pt x="2644140" y="272795"/>
                </a:lnTo>
                <a:lnTo>
                  <a:pt x="2641092" y="271271"/>
                </a:lnTo>
                <a:lnTo>
                  <a:pt x="2639568" y="266699"/>
                </a:lnTo>
                <a:lnTo>
                  <a:pt x="2639568" y="259079"/>
                </a:lnTo>
                <a:lnTo>
                  <a:pt x="2641092" y="256031"/>
                </a:lnTo>
                <a:lnTo>
                  <a:pt x="2647188" y="249935"/>
                </a:lnTo>
                <a:lnTo>
                  <a:pt x="2650236" y="248411"/>
                </a:lnTo>
                <a:lnTo>
                  <a:pt x="2657856" y="248411"/>
                </a:lnTo>
                <a:lnTo>
                  <a:pt x="2662428" y="249935"/>
                </a:lnTo>
                <a:lnTo>
                  <a:pt x="2668524" y="256031"/>
                </a:lnTo>
                <a:lnTo>
                  <a:pt x="2668524" y="271271"/>
                </a:lnTo>
                <a:lnTo>
                  <a:pt x="2665476" y="272795"/>
                </a:lnTo>
                <a:lnTo>
                  <a:pt x="2662428" y="275843"/>
                </a:lnTo>
                <a:lnTo>
                  <a:pt x="2657856" y="277367"/>
                </a:lnTo>
                <a:close/>
              </a:path>
              <a:path w="2668904" h="279400">
                <a:moveTo>
                  <a:pt x="1856232" y="124967"/>
                </a:moveTo>
                <a:lnTo>
                  <a:pt x="1856232" y="105155"/>
                </a:lnTo>
                <a:lnTo>
                  <a:pt x="1862256" y="100845"/>
                </a:lnTo>
                <a:lnTo>
                  <a:pt x="1901952" y="86486"/>
                </a:lnTo>
                <a:lnTo>
                  <a:pt x="1918715" y="85343"/>
                </a:lnTo>
                <a:lnTo>
                  <a:pt x="1931836" y="86463"/>
                </a:lnTo>
                <a:lnTo>
                  <a:pt x="1943671" y="89725"/>
                </a:lnTo>
                <a:lnTo>
                  <a:pt x="1954077" y="94988"/>
                </a:lnTo>
                <a:lnTo>
                  <a:pt x="1961021" y="100583"/>
                </a:lnTo>
                <a:lnTo>
                  <a:pt x="1915668" y="100583"/>
                </a:lnTo>
                <a:lnTo>
                  <a:pt x="1900809" y="102036"/>
                </a:lnTo>
                <a:lnTo>
                  <a:pt x="1885950" y="106489"/>
                </a:lnTo>
                <a:lnTo>
                  <a:pt x="1871090" y="114085"/>
                </a:lnTo>
                <a:lnTo>
                  <a:pt x="1856232" y="124967"/>
                </a:lnTo>
                <a:close/>
              </a:path>
              <a:path w="2668904" h="279400">
                <a:moveTo>
                  <a:pt x="1897380" y="278891"/>
                </a:moveTo>
                <a:lnTo>
                  <a:pt x="1854708" y="263651"/>
                </a:lnTo>
                <a:lnTo>
                  <a:pt x="1839468" y="227075"/>
                </a:lnTo>
                <a:lnTo>
                  <a:pt x="1843492" y="205358"/>
                </a:lnTo>
                <a:lnTo>
                  <a:pt x="1855660" y="188213"/>
                </a:lnTo>
                <a:lnTo>
                  <a:pt x="1876115" y="175641"/>
                </a:lnTo>
                <a:lnTo>
                  <a:pt x="1905000" y="167639"/>
                </a:lnTo>
                <a:lnTo>
                  <a:pt x="1961388" y="160019"/>
                </a:lnTo>
                <a:lnTo>
                  <a:pt x="1958530" y="134016"/>
                </a:lnTo>
                <a:lnTo>
                  <a:pt x="1949958" y="115442"/>
                </a:lnTo>
                <a:lnTo>
                  <a:pt x="1935670" y="104298"/>
                </a:lnTo>
                <a:lnTo>
                  <a:pt x="1915668" y="100583"/>
                </a:lnTo>
                <a:lnTo>
                  <a:pt x="1961021" y="100583"/>
                </a:lnTo>
                <a:lnTo>
                  <a:pt x="1977056" y="137898"/>
                </a:lnTo>
                <a:lnTo>
                  <a:pt x="1978152" y="153923"/>
                </a:lnTo>
                <a:lnTo>
                  <a:pt x="1978152" y="175259"/>
                </a:lnTo>
                <a:lnTo>
                  <a:pt x="1961388" y="175259"/>
                </a:lnTo>
                <a:lnTo>
                  <a:pt x="1909572" y="182879"/>
                </a:lnTo>
                <a:lnTo>
                  <a:pt x="1869948" y="195071"/>
                </a:lnTo>
                <a:lnTo>
                  <a:pt x="1857756" y="225551"/>
                </a:lnTo>
                <a:lnTo>
                  <a:pt x="1858351" y="233910"/>
                </a:lnTo>
                <a:lnTo>
                  <a:pt x="1890069" y="263056"/>
                </a:lnTo>
                <a:lnTo>
                  <a:pt x="1898904" y="263651"/>
                </a:lnTo>
                <a:lnTo>
                  <a:pt x="1941077" y="263651"/>
                </a:lnTo>
                <a:lnTo>
                  <a:pt x="1935480" y="268223"/>
                </a:lnTo>
                <a:lnTo>
                  <a:pt x="1926312" y="273105"/>
                </a:lnTo>
                <a:lnTo>
                  <a:pt x="1917001" y="276415"/>
                </a:lnTo>
                <a:lnTo>
                  <a:pt x="1907405" y="278296"/>
                </a:lnTo>
                <a:lnTo>
                  <a:pt x="1897380" y="278891"/>
                </a:lnTo>
                <a:close/>
              </a:path>
              <a:path w="2668904" h="279400">
                <a:moveTo>
                  <a:pt x="1941077" y="263651"/>
                </a:moveTo>
                <a:lnTo>
                  <a:pt x="1898904" y="263651"/>
                </a:lnTo>
                <a:lnTo>
                  <a:pt x="1912024" y="262485"/>
                </a:lnTo>
                <a:lnTo>
                  <a:pt x="1923859" y="258889"/>
                </a:lnTo>
                <a:lnTo>
                  <a:pt x="1956815" y="220979"/>
                </a:lnTo>
                <a:lnTo>
                  <a:pt x="1961388" y="193547"/>
                </a:lnTo>
                <a:lnTo>
                  <a:pt x="1961388" y="175259"/>
                </a:lnTo>
                <a:lnTo>
                  <a:pt x="1978152" y="175259"/>
                </a:lnTo>
                <a:lnTo>
                  <a:pt x="1978152" y="237743"/>
                </a:lnTo>
                <a:lnTo>
                  <a:pt x="1959864" y="237743"/>
                </a:lnTo>
                <a:lnTo>
                  <a:pt x="1955625" y="246578"/>
                </a:lnTo>
                <a:lnTo>
                  <a:pt x="1949958" y="254698"/>
                </a:lnTo>
                <a:lnTo>
                  <a:pt x="1943147" y="261961"/>
                </a:lnTo>
                <a:lnTo>
                  <a:pt x="1941077" y="263651"/>
                </a:lnTo>
                <a:close/>
              </a:path>
              <a:path w="2668904" h="279400">
                <a:moveTo>
                  <a:pt x="1978152" y="274319"/>
                </a:moveTo>
                <a:lnTo>
                  <a:pt x="1961388" y="274319"/>
                </a:lnTo>
                <a:lnTo>
                  <a:pt x="1961388" y="237743"/>
                </a:lnTo>
                <a:lnTo>
                  <a:pt x="1978152" y="237743"/>
                </a:lnTo>
                <a:lnTo>
                  <a:pt x="1978152" y="274319"/>
                </a:lnTo>
                <a:close/>
              </a:path>
              <a:path w="2668904" h="279400">
                <a:moveTo>
                  <a:pt x="2260092" y="278891"/>
                </a:moveTo>
                <a:lnTo>
                  <a:pt x="2208656" y="264104"/>
                </a:lnTo>
                <a:lnTo>
                  <a:pt x="2178177" y="221932"/>
                </a:lnTo>
                <a:lnTo>
                  <a:pt x="2171700" y="182879"/>
                </a:lnTo>
                <a:lnTo>
                  <a:pt x="2173390" y="161186"/>
                </a:lnTo>
                <a:lnTo>
                  <a:pt x="2186487" y="125229"/>
                </a:lnTo>
                <a:lnTo>
                  <a:pt x="2225611" y="91439"/>
                </a:lnTo>
                <a:lnTo>
                  <a:pt x="2261616" y="85343"/>
                </a:lnTo>
                <a:lnTo>
                  <a:pt x="2280808" y="86820"/>
                </a:lnTo>
                <a:lnTo>
                  <a:pt x="2297430" y="91439"/>
                </a:lnTo>
                <a:lnTo>
                  <a:pt x="2311765" y="99488"/>
                </a:lnTo>
                <a:lnTo>
                  <a:pt x="2312913" y="100583"/>
                </a:lnTo>
                <a:lnTo>
                  <a:pt x="2261616" y="100583"/>
                </a:lnTo>
                <a:lnTo>
                  <a:pt x="2246233" y="101774"/>
                </a:lnTo>
                <a:lnTo>
                  <a:pt x="2209800" y="121919"/>
                </a:lnTo>
                <a:lnTo>
                  <a:pt x="2191154" y="164568"/>
                </a:lnTo>
                <a:lnTo>
                  <a:pt x="2189988" y="182879"/>
                </a:lnTo>
                <a:lnTo>
                  <a:pt x="2191130" y="200310"/>
                </a:lnTo>
                <a:lnTo>
                  <a:pt x="2208276" y="242315"/>
                </a:lnTo>
                <a:lnTo>
                  <a:pt x="2244923" y="262247"/>
                </a:lnTo>
                <a:lnTo>
                  <a:pt x="2260092" y="263651"/>
                </a:lnTo>
                <a:lnTo>
                  <a:pt x="2312038" y="263651"/>
                </a:lnTo>
                <a:lnTo>
                  <a:pt x="2311527" y="264104"/>
                </a:lnTo>
                <a:lnTo>
                  <a:pt x="2296668" y="272224"/>
                </a:lnTo>
                <a:lnTo>
                  <a:pt x="2279523" y="277201"/>
                </a:lnTo>
                <a:lnTo>
                  <a:pt x="2260092" y="278891"/>
                </a:lnTo>
                <a:close/>
              </a:path>
              <a:path w="2668904" h="279400">
                <a:moveTo>
                  <a:pt x="2312038" y="263651"/>
                </a:moveTo>
                <a:lnTo>
                  <a:pt x="2260092" y="263651"/>
                </a:lnTo>
                <a:lnTo>
                  <a:pt x="2276117" y="262247"/>
                </a:lnTo>
                <a:lnTo>
                  <a:pt x="2290000" y="258127"/>
                </a:lnTo>
                <a:lnTo>
                  <a:pt x="2319909" y="230004"/>
                </a:lnTo>
                <a:lnTo>
                  <a:pt x="2330196" y="181355"/>
                </a:lnTo>
                <a:lnTo>
                  <a:pt x="2329053" y="163067"/>
                </a:lnTo>
                <a:lnTo>
                  <a:pt x="2311908" y="121919"/>
                </a:lnTo>
                <a:lnTo>
                  <a:pt x="2276760" y="101774"/>
                </a:lnTo>
                <a:lnTo>
                  <a:pt x="2261616" y="100583"/>
                </a:lnTo>
                <a:lnTo>
                  <a:pt x="2312913" y="100583"/>
                </a:lnTo>
                <a:lnTo>
                  <a:pt x="2341245" y="141922"/>
                </a:lnTo>
                <a:lnTo>
                  <a:pt x="2346960" y="182879"/>
                </a:lnTo>
                <a:lnTo>
                  <a:pt x="2345531" y="203477"/>
                </a:lnTo>
                <a:lnTo>
                  <a:pt x="2341245" y="221932"/>
                </a:lnTo>
                <a:lnTo>
                  <a:pt x="2334101" y="238386"/>
                </a:lnTo>
                <a:lnTo>
                  <a:pt x="2324100" y="252983"/>
                </a:lnTo>
                <a:lnTo>
                  <a:pt x="2312038" y="263651"/>
                </a:lnTo>
                <a:close/>
              </a:path>
              <a:path w="2668904" h="279400">
                <a:moveTo>
                  <a:pt x="1615439" y="278891"/>
                </a:moveTo>
                <a:lnTo>
                  <a:pt x="1564005" y="264104"/>
                </a:lnTo>
                <a:lnTo>
                  <a:pt x="1533525" y="221932"/>
                </a:lnTo>
                <a:lnTo>
                  <a:pt x="1527048" y="182879"/>
                </a:lnTo>
                <a:lnTo>
                  <a:pt x="1528738" y="161186"/>
                </a:lnTo>
                <a:lnTo>
                  <a:pt x="1541835" y="125229"/>
                </a:lnTo>
                <a:lnTo>
                  <a:pt x="1580959" y="91439"/>
                </a:lnTo>
                <a:lnTo>
                  <a:pt x="1616964" y="85343"/>
                </a:lnTo>
                <a:lnTo>
                  <a:pt x="1636156" y="86820"/>
                </a:lnTo>
                <a:lnTo>
                  <a:pt x="1652778" y="91439"/>
                </a:lnTo>
                <a:lnTo>
                  <a:pt x="1667113" y="99488"/>
                </a:lnTo>
                <a:lnTo>
                  <a:pt x="1668261" y="100583"/>
                </a:lnTo>
                <a:lnTo>
                  <a:pt x="1616964" y="100583"/>
                </a:lnTo>
                <a:lnTo>
                  <a:pt x="1601581" y="101774"/>
                </a:lnTo>
                <a:lnTo>
                  <a:pt x="1565148" y="121919"/>
                </a:lnTo>
                <a:lnTo>
                  <a:pt x="1546502" y="164568"/>
                </a:lnTo>
                <a:lnTo>
                  <a:pt x="1545336" y="182879"/>
                </a:lnTo>
                <a:lnTo>
                  <a:pt x="1546479" y="200310"/>
                </a:lnTo>
                <a:lnTo>
                  <a:pt x="1563624" y="242315"/>
                </a:lnTo>
                <a:lnTo>
                  <a:pt x="1600271" y="262247"/>
                </a:lnTo>
                <a:lnTo>
                  <a:pt x="1615439" y="263651"/>
                </a:lnTo>
                <a:lnTo>
                  <a:pt x="1667386" y="263651"/>
                </a:lnTo>
                <a:lnTo>
                  <a:pt x="1666874" y="264104"/>
                </a:lnTo>
                <a:lnTo>
                  <a:pt x="1652015" y="272224"/>
                </a:lnTo>
                <a:lnTo>
                  <a:pt x="1634870" y="277201"/>
                </a:lnTo>
                <a:lnTo>
                  <a:pt x="1615439" y="278891"/>
                </a:lnTo>
                <a:close/>
              </a:path>
              <a:path w="2668904" h="279400">
                <a:moveTo>
                  <a:pt x="1667386" y="263651"/>
                </a:moveTo>
                <a:lnTo>
                  <a:pt x="1615439" y="263651"/>
                </a:lnTo>
                <a:lnTo>
                  <a:pt x="1631465" y="262247"/>
                </a:lnTo>
                <a:lnTo>
                  <a:pt x="1645348" y="258127"/>
                </a:lnTo>
                <a:lnTo>
                  <a:pt x="1675257" y="230004"/>
                </a:lnTo>
                <a:lnTo>
                  <a:pt x="1685543" y="181355"/>
                </a:lnTo>
                <a:lnTo>
                  <a:pt x="1684401" y="163067"/>
                </a:lnTo>
                <a:lnTo>
                  <a:pt x="1667256" y="121919"/>
                </a:lnTo>
                <a:lnTo>
                  <a:pt x="1632108" y="101774"/>
                </a:lnTo>
                <a:lnTo>
                  <a:pt x="1616964" y="100583"/>
                </a:lnTo>
                <a:lnTo>
                  <a:pt x="1668261" y="100583"/>
                </a:lnTo>
                <a:lnTo>
                  <a:pt x="1696593" y="141922"/>
                </a:lnTo>
                <a:lnTo>
                  <a:pt x="1702308" y="182879"/>
                </a:lnTo>
                <a:lnTo>
                  <a:pt x="1700879" y="203477"/>
                </a:lnTo>
                <a:lnTo>
                  <a:pt x="1696592" y="221932"/>
                </a:lnTo>
                <a:lnTo>
                  <a:pt x="1689449" y="238386"/>
                </a:lnTo>
                <a:lnTo>
                  <a:pt x="1679448" y="252983"/>
                </a:lnTo>
                <a:lnTo>
                  <a:pt x="1667386" y="263651"/>
                </a:lnTo>
                <a:close/>
              </a:path>
              <a:path w="2668904" h="279400">
                <a:moveTo>
                  <a:pt x="903732" y="278891"/>
                </a:moveTo>
                <a:lnTo>
                  <a:pt x="857869" y="264104"/>
                </a:lnTo>
                <a:lnTo>
                  <a:pt x="828675" y="222313"/>
                </a:lnTo>
                <a:lnTo>
                  <a:pt x="822960" y="181355"/>
                </a:lnTo>
                <a:lnTo>
                  <a:pt x="824626" y="161639"/>
                </a:lnTo>
                <a:lnTo>
                  <a:pt x="847344" y="112775"/>
                </a:lnTo>
                <a:lnTo>
                  <a:pt x="889349" y="87058"/>
                </a:lnTo>
                <a:lnTo>
                  <a:pt x="906780" y="85343"/>
                </a:lnTo>
                <a:lnTo>
                  <a:pt x="923043" y="86796"/>
                </a:lnTo>
                <a:lnTo>
                  <a:pt x="937450" y="91249"/>
                </a:lnTo>
                <a:lnTo>
                  <a:pt x="949856" y="98845"/>
                </a:lnTo>
                <a:lnTo>
                  <a:pt x="951496" y="100583"/>
                </a:lnTo>
                <a:lnTo>
                  <a:pt x="905256" y="100583"/>
                </a:lnTo>
                <a:lnTo>
                  <a:pt x="893230" y="101488"/>
                </a:lnTo>
                <a:lnTo>
                  <a:pt x="855178" y="127349"/>
                </a:lnTo>
                <a:lnTo>
                  <a:pt x="841248" y="167639"/>
                </a:lnTo>
                <a:lnTo>
                  <a:pt x="977965" y="167639"/>
                </a:lnTo>
                <a:lnTo>
                  <a:pt x="978408" y="175259"/>
                </a:lnTo>
                <a:lnTo>
                  <a:pt x="978408" y="182879"/>
                </a:lnTo>
                <a:lnTo>
                  <a:pt x="841248" y="182879"/>
                </a:lnTo>
                <a:lnTo>
                  <a:pt x="842367" y="201167"/>
                </a:lnTo>
                <a:lnTo>
                  <a:pt x="858012" y="242315"/>
                </a:lnTo>
                <a:lnTo>
                  <a:pt x="892516" y="262247"/>
                </a:lnTo>
                <a:lnTo>
                  <a:pt x="906780" y="263651"/>
                </a:lnTo>
                <a:lnTo>
                  <a:pt x="959944" y="263651"/>
                </a:lnTo>
                <a:lnTo>
                  <a:pt x="952595" y="267962"/>
                </a:lnTo>
                <a:lnTo>
                  <a:pt x="936879" y="274129"/>
                </a:lnTo>
                <a:lnTo>
                  <a:pt x="920591" y="277725"/>
                </a:lnTo>
                <a:lnTo>
                  <a:pt x="903732" y="278891"/>
                </a:lnTo>
                <a:close/>
              </a:path>
              <a:path w="2668904" h="279400">
                <a:moveTo>
                  <a:pt x="977965" y="167639"/>
                </a:moveTo>
                <a:lnTo>
                  <a:pt x="960120" y="167639"/>
                </a:lnTo>
                <a:lnTo>
                  <a:pt x="959238" y="152495"/>
                </a:lnTo>
                <a:lnTo>
                  <a:pt x="956500" y="139064"/>
                </a:lnTo>
                <a:lnTo>
                  <a:pt x="927925" y="104965"/>
                </a:lnTo>
                <a:lnTo>
                  <a:pt x="905256" y="100583"/>
                </a:lnTo>
                <a:lnTo>
                  <a:pt x="951496" y="100583"/>
                </a:lnTo>
                <a:lnTo>
                  <a:pt x="960120" y="109727"/>
                </a:lnTo>
                <a:lnTo>
                  <a:pt x="968121" y="122539"/>
                </a:lnTo>
                <a:lnTo>
                  <a:pt x="973836" y="137921"/>
                </a:lnTo>
                <a:lnTo>
                  <a:pt x="977264" y="155590"/>
                </a:lnTo>
                <a:lnTo>
                  <a:pt x="977965" y="167639"/>
                </a:lnTo>
                <a:close/>
              </a:path>
              <a:path w="2668904" h="279400">
                <a:moveTo>
                  <a:pt x="959944" y="263651"/>
                </a:moveTo>
                <a:lnTo>
                  <a:pt x="906780" y="263651"/>
                </a:lnTo>
                <a:lnTo>
                  <a:pt x="922520" y="262223"/>
                </a:lnTo>
                <a:lnTo>
                  <a:pt x="937831" y="257936"/>
                </a:lnTo>
                <a:lnTo>
                  <a:pt x="952857" y="250793"/>
                </a:lnTo>
                <a:lnTo>
                  <a:pt x="967740" y="240791"/>
                </a:lnTo>
                <a:lnTo>
                  <a:pt x="967740" y="259079"/>
                </a:lnTo>
                <a:lnTo>
                  <a:pt x="959944" y="263651"/>
                </a:lnTo>
                <a:close/>
              </a:path>
              <a:path w="2668904" h="279400">
                <a:moveTo>
                  <a:pt x="227076" y="278891"/>
                </a:moveTo>
                <a:lnTo>
                  <a:pt x="175640" y="264104"/>
                </a:lnTo>
                <a:lnTo>
                  <a:pt x="145161" y="221932"/>
                </a:lnTo>
                <a:lnTo>
                  <a:pt x="138684" y="182879"/>
                </a:lnTo>
                <a:lnTo>
                  <a:pt x="140374" y="161186"/>
                </a:lnTo>
                <a:lnTo>
                  <a:pt x="153471" y="125229"/>
                </a:lnTo>
                <a:lnTo>
                  <a:pt x="192595" y="91439"/>
                </a:lnTo>
                <a:lnTo>
                  <a:pt x="228600" y="85343"/>
                </a:lnTo>
                <a:lnTo>
                  <a:pt x="247792" y="86820"/>
                </a:lnTo>
                <a:lnTo>
                  <a:pt x="264414" y="91439"/>
                </a:lnTo>
                <a:lnTo>
                  <a:pt x="278749" y="99488"/>
                </a:lnTo>
                <a:lnTo>
                  <a:pt x="279897" y="100583"/>
                </a:lnTo>
                <a:lnTo>
                  <a:pt x="228600" y="100583"/>
                </a:lnTo>
                <a:lnTo>
                  <a:pt x="213217" y="101774"/>
                </a:lnTo>
                <a:lnTo>
                  <a:pt x="176784" y="121919"/>
                </a:lnTo>
                <a:lnTo>
                  <a:pt x="158138" y="164568"/>
                </a:lnTo>
                <a:lnTo>
                  <a:pt x="156972" y="182879"/>
                </a:lnTo>
                <a:lnTo>
                  <a:pt x="158114" y="200310"/>
                </a:lnTo>
                <a:lnTo>
                  <a:pt x="175260" y="242315"/>
                </a:lnTo>
                <a:lnTo>
                  <a:pt x="211907" y="262247"/>
                </a:lnTo>
                <a:lnTo>
                  <a:pt x="227076" y="263651"/>
                </a:lnTo>
                <a:lnTo>
                  <a:pt x="279022" y="263651"/>
                </a:lnTo>
                <a:lnTo>
                  <a:pt x="278511" y="264104"/>
                </a:lnTo>
                <a:lnTo>
                  <a:pt x="263651" y="272224"/>
                </a:lnTo>
                <a:lnTo>
                  <a:pt x="246507" y="277201"/>
                </a:lnTo>
                <a:lnTo>
                  <a:pt x="227076" y="278891"/>
                </a:lnTo>
                <a:close/>
              </a:path>
              <a:path w="2668904" h="279400">
                <a:moveTo>
                  <a:pt x="279022" y="263651"/>
                </a:moveTo>
                <a:lnTo>
                  <a:pt x="227076" y="263651"/>
                </a:lnTo>
                <a:lnTo>
                  <a:pt x="243101" y="262247"/>
                </a:lnTo>
                <a:lnTo>
                  <a:pt x="256984" y="258127"/>
                </a:lnTo>
                <a:lnTo>
                  <a:pt x="286893" y="230004"/>
                </a:lnTo>
                <a:lnTo>
                  <a:pt x="297180" y="181355"/>
                </a:lnTo>
                <a:lnTo>
                  <a:pt x="296037" y="163067"/>
                </a:lnTo>
                <a:lnTo>
                  <a:pt x="278892" y="121919"/>
                </a:lnTo>
                <a:lnTo>
                  <a:pt x="243744" y="101774"/>
                </a:lnTo>
                <a:lnTo>
                  <a:pt x="228600" y="100583"/>
                </a:lnTo>
                <a:lnTo>
                  <a:pt x="279897" y="100583"/>
                </a:lnTo>
                <a:lnTo>
                  <a:pt x="308229" y="141922"/>
                </a:lnTo>
                <a:lnTo>
                  <a:pt x="313944" y="182879"/>
                </a:lnTo>
                <a:lnTo>
                  <a:pt x="312515" y="203477"/>
                </a:lnTo>
                <a:lnTo>
                  <a:pt x="308229" y="221932"/>
                </a:lnTo>
                <a:lnTo>
                  <a:pt x="301085" y="238386"/>
                </a:lnTo>
                <a:lnTo>
                  <a:pt x="291084" y="252983"/>
                </a:lnTo>
                <a:lnTo>
                  <a:pt x="279022" y="263651"/>
                </a:lnTo>
                <a:close/>
              </a:path>
              <a:path w="2668904" h="279400">
                <a:moveTo>
                  <a:pt x="2441448" y="274319"/>
                </a:moveTo>
                <a:lnTo>
                  <a:pt x="2426208" y="274319"/>
                </a:lnTo>
                <a:lnTo>
                  <a:pt x="2369820" y="89915"/>
                </a:lnTo>
                <a:lnTo>
                  <a:pt x="2388108" y="89915"/>
                </a:lnTo>
                <a:lnTo>
                  <a:pt x="2432304" y="237743"/>
                </a:lnTo>
                <a:lnTo>
                  <a:pt x="2432304" y="240791"/>
                </a:lnTo>
                <a:lnTo>
                  <a:pt x="2433828" y="246887"/>
                </a:lnTo>
                <a:lnTo>
                  <a:pt x="2433828" y="252983"/>
                </a:lnTo>
                <a:lnTo>
                  <a:pt x="2448405" y="252983"/>
                </a:lnTo>
                <a:lnTo>
                  <a:pt x="2441448" y="274319"/>
                </a:lnTo>
                <a:close/>
              </a:path>
              <a:path w="2668904" h="279400">
                <a:moveTo>
                  <a:pt x="2448405" y="252983"/>
                </a:moveTo>
                <a:lnTo>
                  <a:pt x="2435352" y="252983"/>
                </a:lnTo>
                <a:lnTo>
                  <a:pt x="2435352" y="248411"/>
                </a:lnTo>
                <a:lnTo>
                  <a:pt x="2436876" y="243839"/>
                </a:lnTo>
                <a:lnTo>
                  <a:pt x="2438400" y="237743"/>
                </a:lnTo>
                <a:lnTo>
                  <a:pt x="2485643" y="89915"/>
                </a:lnTo>
                <a:lnTo>
                  <a:pt x="2497836" y="89915"/>
                </a:lnTo>
                <a:lnTo>
                  <a:pt x="2505895" y="118871"/>
                </a:lnTo>
                <a:lnTo>
                  <a:pt x="2490216" y="118871"/>
                </a:lnTo>
                <a:lnTo>
                  <a:pt x="2490216" y="121919"/>
                </a:lnTo>
                <a:lnTo>
                  <a:pt x="2488692" y="126491"/>
                </a:lnTo>
                <a:lnTo>
                  <a:pt x="2487168" y="134111"/>
                </a:lnTo>
                <a:lnTo>
                  <a:pt x="2448405" y="252983"/>
                </a:lnTo>
                <a:close/>
              </a:path>
              <a:path w="2668904" h="279400">
                <a:moveTo>
                  <a:pt x="2556352" y="252983"/>
                </a:moveTo>
                <a:lnTo>
                  <a:pt x="2543556" y="252983"/>
                </a:lnTo>
                <a:lnTo>
                  <a:pt x="2543556" y="248411"/>
                </a:lnTo>
                <a:lnTo>
                  <a:pt x="2545080" y="243839"/>
                </a:lnTo>
                <a:lnTo>
                  <a:pt x="2546604" y="237743"/>
                </a:lnTo>
                <a:lnTo>
                  <a:pt x="2590800" y="89915"/>
                </a:lnTo>
                <a:lnTo>
                  <a:pt x="2607564" y="89915"/>
                </a:lnTo>
                <a:lnTo>
                  <a:pt x="2556352" y="252983"/>
                </a:lnTo>
                <a:close/>
              </a:path>
              <a:path w="2668904" h="279400">
                <a:moveTo>
                  <a:pt x="2549652" y="274319"/>
                </a:moveTo>
                <a:lnTo>
                  <a:pt x="2534412" y="274319"/>
                </a:lnTo>
                <a:lnTo>
                  <a:pt x="2494788" y="135635"/>
                </a:lnTo>
                <a:lnTo>
                  <a:pt x="2491740" y="126491"/>
                </a:lnTo>
                <a:lnTo>
                  <a:pt x="2491740" y="118871"/>
                </a:lnTo>
                <a:lnTo>
                  <a:pt x="2505895" y="118871"/>
                </a:lnTo>
                <a:lnTo>
                  <a:pt x="2538984" y="237743"/>
                </a:lnTo>
                <a:lnTo>
                  <a:pt x="2540508" y="240791"/>
                </a:lnTo>
                <a:lnTo>
                  <a:pt x="2540508" y="245363"/>
                </a:lnTo>
                <a:lnTo>
                  <a:pt x="2542032" y="252983"/>
                </a:lnTo>
                <a:lnTo>
                  <a:pt x="2556352" y="252983"/>
                </a:lnTo>
                <a:lnTo>
                  <a:pt x="2549652" y="274319"/>
                </a:lnTo>
                <a:close/>
              </a:path>
              <a:path w="2668904" h="279400">
                <a:moveTo>
                  <a:pt x="422148" y="278891"/>
                </a:moveTo>
                <a:lnTo>
                  <a:pt x="393263" y="273748"/>
                </a:lnTo>
                <a:lnTo>
                  <a:pt x="372808" y="258317"/>
                </a:lnTo>
                <a:lnTo>
                  <a:pt x="360640" y="232600"/>
                </a:lnTo>
                <a:lnTo>
                  <a:pt x="356615" y="196595"/>
                </a:lnTo>
                <a:lnTo>
                  <a:pt x="356615" y="89915"/>
                </a:lnTo>
                <a:lnTo>
                  <a:pt x="373380" y="89915"/>
                </a:lnTo>
                <a:lnTo>
                  <a:pt x="373450" y="193547"/>
                </a:lnTo>
                <a:lnTo>
                  <a:pt x="374213" y="210026"/>
                </a:lnTo>
                <a:lnTo>
                  <a:pt x="385572" y="246887"/>
                </a:lnTo>
                <a:lnTo>
                  <a:pt x="425196" y="263651"/>
                </a:lnTo>
                <a:lnTo>
                  <a:pt x="463861" y="263651"/>
                </a:lnTo>
                <a:lnTo>
                  <a:pt x="457009" y="269557"/>
                </a:lnTo>
                <a:lnTo>
                  <a:pt x="440650" y="276582"/>
                </a:lnTo>
                <a:lnTo>
                  <a:pt x="422148" y="278891"/>
                </a:lnTo>
                <a:close/>
              </a:path>
              <a:path w="2668904" h="279400">
                <a:moveTo>
                  <a:pt x="463861" y="263651"/>
                </a:moveTo>
                <a:lnTo>
                  <a:pt x="425196" y="263651"/>
                </a:lnTo>
                <a:lnTo>
                  <a:pt x="437197" y="262508"/>
                </a:lnTo>
                <a:lnTo>
                  <a:pt x="448056" y="259079"/>
                </a:lnTo>
                <a:lnTo>
                  <a:pt x="477964" y="222313"/>
                </a:lnTo>
                <a:lnTo>
                  <a:pt x="481584" y="193547"/>
                </a:lnTo>
                <a:lnTo>
                  <a:pt x="481584" y="89915"/>
                </a:lnTo>
                <a:lnTo>
                  <a:pt x="498348" y="89915"/>
                </a:lnTo>
                <a:lnTo>
                  <a:pt x="498348" y="240791"/>
                </a:lnTo>
                <a:lnTo>
                  <a:pt x="481584" y="240791"/>
                </a:lnTo>
                <a:lnTo>
                  <a:pt x="470796" y="257675"/>
                </a:lnTo>
                <a:lnTo>
                  <a:pt x="463861" y="263651"/>
                </a:lnTo>
                <a:close/>
              </a:path>
              <a:path w="2668904" h="279400">
                <a:moveTo>
                  <a:pt x="498348" y="274319"/>
                </a:moveTo>
                <a:lnTo>
                  <a:pt x="481584" y="274319"/>
                </a:lnTo>
                <a:lnTo>
                  <a:pt x="481584" y="240791"/>
                </a:lnTo>
                <a:lnTo>
                  <a:pt x="498348" y="240791"/>
                </a:lnTo>
                <a:lnTo>
                  <a:pt x="498348" y="274319"/>
                </a:lnTo>
                <a:close/>
              </a:path>
              <a:path w="2668904" h="279400">
                <a:moveTo>
                  <a:pt x="2657856" y="115823"/>
                </a:moveTo>
                <a:lnTo>
                  <a:pt x="2650236" y="115823"/>
                </a:lnTo>
                <a:lnTo>
                  <a:pt x="2647188" y="114299"/>
                </a:lnTo>
                <a:lnTo>
                  <a:pt x="2641092" y="108203"/>
                </a:lnTo>
                <a:lnTo>
                  <a:pt x="2639568" y="105155"/>
                </a:lnTo>
                <a:lnTo>
                  <a:pt x="2639568" y="96011"/>
                </a:lnTo>
                <a:lnTo>
                  <a:pt x="2641092" y="92963"/>
                </a:lnTo>
                <a:lnTo>
                  <a:pt x="2647188" y="86867"/>
                </a:lnTo>
                <a:lnTo>
                  <a:pt x="2662428" y="86867"/>
                </a:lnTo>
                <a:lnTo>
                  <a:pt x="2668524" y="92963"/>
                </a:lnTo>
                <a:lnTo>
                  <a:pt x="2668524" y="108203"/>
                </a:lnTo>
                <a:lnTo>
                  <a:pt x="2662428" y="114299"/>
                </a:lnTo>
                <a:lnTo>
                  <a:pt x="2657856" y="115823"/>
                </a:lnTo>
                <a:close/>
              </a:path>
              <a:path w="2668904" h="279400">
                <a:moveTo>
                  <a:pt x="585617" y="131063"/>
                </a:moveTo>
                <a:lnTo>
                  <a:pt x="574548" y="131063"/>
                </a:lnTo>
                <a:lnTo>
                  <a:pt x="578524" y="120467"/>
                </a:lnTo>
                <a:lnTo>
                  <a:pt x="610552" y="88582"/>
                </a:lnTo>
                <a:lnTo>
                  <a:pt x="626364" y="85343"/>
                </a:lnTo>
                <a:lnTo>
                  <a:pt x="633984" y="85343"/>
                </a:lnTo>
                <a:lnTo>
                  <a:pt x="646176" y="88391"/>
                </a:lnTo>
                <a:lnTo>
                  <a:pt x="646176" y="100583"/>
                </a:lnTo>
                <a:lnTo>
                  <a:pt x="626364" y="100583"/>
                </a:lnTo>
                <a:lnTo>
                  <a:pt x="615505" y="102012"/>
                </a:lnTo>
                <a:lnTo>
                  <a:pt x="605790" y="106299"/>
                </a:lnTo>
                <a:lnTo>
                  <a:pt x="597217" y="113442"/>
                </a:lnTo>
                <a:lnTo>
                  <a:pt x="589788" y="123443"/>
                </a:lnTo>
                <a:lnTo>
                  <a:pt x="585617" y="131063"/>
                </a:lnTo>
                <a:close/>
              </a:path>
              <a:path w="2668904" h="279400">
                <a:moveTo>
                  <a:pt x="574548" y="274319"/>
                </a:moveTo>
                <a:lnTo>
                  <a:pt x="557784" y="274319"/>
                </a:lnTo>
                <a:lnTo>
                  <a:pt x="557784" y="89915"/>
                </a:lnTo>
                <a:lnTo>
                  <a:pt x="574548" y="89915"/>
                </a:lnTo>
                <a:lnTo>
                  <a:pt x="574548" y="131063"/>
                </a:lnTo>
                <a:lnTo>
                  <a:pt x="585617" y="131063"/>
                </a:lnTo>
                <a:lnTo>
                  <a:pt x="582906" y="136016"/>
                </a:lnTo>
                <a:lnTo>
                  <a:pt x="578167" y="150875"/>
                </a:lnTo>
                <a:lnTo>
                  <a:pt x="575429" y="168020"/>
                </a:lnTo>
                <a:lnTo>
                  <a:pt x="574548" y="187451"/>
                </a:lnTo>
                <a:lnTo>
                  <a:pt x="574548" y="274319"/>
                </a:lnTo>
                <a:close/>
              </a:path>
              <a:path w="2668904" h="279400">
                <a:moveTo>
                  <a:pt x="646176" y="106679"/>
                </a:moveTo>
                <a:lnTo>
                  <a:pt x="640080" y="102107"/>
                </a:lnTo>
                <a:lnTo>
                  <a:pt x="633984" y="100583"/>
                </a:lnTo>
                <a:lnTo>
                  <a:pt x="646176" y="100583"/>
                </a:lnTo>
                <a:lnTo>
                  <a:pt x="646176" y="106679"/>
                </a:lnTo>
                <a:close/>
              </a:path>
              <a:path w="2668904" h="279400">
                <a:moveTo>
                  <a:pt x="743712" y="278891"/>
                </a:moveTo>
                <a:lnTo>
                  <a:pt x="695063" y="264104"/>
                </a:lnTo>
                <a:lnTo>
                  <a:pt x="664845" y="223456"/>
                </a:lnTo>
                <a:lnTo>
                  <a:pt x="658368" y="185927"/>
                </a:lnTo>
                <a:lnTo>
                  <a:pt x="660082" y="164210"/>
                </a:lnTo>
                <a:lnTo>
                  <a:pt x="673798" y="127634"/>
                </a:lnTo>
                <a:lnTo>
                  <a:pt x="715137" y="92201"/>
                </a:lnTo>
                <a:lnTo>
                  <a:pt x="751332" y="85343"/>
                </a:lnTo>
                <a:lnTo>
                  <a:pt x="762476" y="85891"/>
                </a:lnTo>
                <a:lnTo>
                  <a:pt x="773049" y="87439"/>
                </a:lnTo>
                <a:lnTo>
                  <a:pt x="783050" y="89844"/>
                </a:lnTo>
                <a:lnTo>
                  <a:pt x="792480" y="92963"/>
                </a:lnTo>
                <a:lnTo>
                  <a:pt x="792480" y="100583"/>
                </a:lnTo>
                <a:lnTo>
                  <a:pt x="749808" y="100583"/>
                </a:lnTo>
                <a:lnTo>
                  <a:pt x="734401" y="102012"/>
                </a:lnTo>
                <a:lnTo>
                  <a:pt x="696468" y="123443"/>
                </a:lnTo>
                <a:lnTo>
                  <a:pt x="677822" y="166735"/>
                </a:lnTo>
                <a:lnTo>
                  <a:pt x="676656" y="184403"/>
                </a:lnTo>
                <a:lnTo>
                  <a:pt x="677799" y="201596"/>
                </a:lnTo>
                <a:lnTo>
                  <a:pt x="694944" y="242315"/>
                </a:lnTo>
                <a:lnTo>
                  <a:pt x="729448" y="262247"/>
                </a:lnTo>
                <a:lnTo>
                  <a:pt x="743712" y="263651"/>
                </a:lnTo>
                <a:lnTo>
                  <a:pt x="792480" y="263651"/>
                </a:lnTo>
                <a:lnTo>
                  <a:pt x="792480" y="266699"/>
                </a:lnTo>
                <a:lnTo>
                  <a:pt x="781645" y="271819"/>
                </a:lnTo>
                <a:lnTo>
                  <a:pt x="769810" y="275653"/>
                </a:lnTo>
                <a:lnTo>
                  <a:pt x="757118" y="278058"/>
                </a:lnTo>
                <a:lnTo>
                  <a:pt x="743712" y="278891"/>
                </a:lnTo>
                <a:close/>
              </a:path>
              <a:path w="2668904" h="279400">
                <a:moveTo>
                  <a:pt x="792480" y="112775"/>
                </a:moveTo>
                <a:lnTo>
                  <a:pt x="782812" y="107013"/>
                </a:lnTo>
                <a:lnTo>
                  <a:pt x="772287" y="103250"/>
                </a:lnTo>
                <a:lnTo>
                  <a:pt x="761190" y="101203"/>
                </a:lnTo>
                <a:lnTo>
                  <a:pt x="749808" y="100583"/>
                </a:lnTo>
                <a:lnTo>
                  <a:pt x="792480" y="100583"/>
                </a:lnTo>
                <a:lnTo>
                  <a:pt x="792480" y="112775"/>
                </a:lnTo>
                <a:close/>
              </a:path>
              <a:path w="2668904" h="279400">
                <a:moveTo>
                  <a:pt x="792480" y="263651"/>
                </a:moveTo>
                <a:lnTo>
                  <a:pt x="743712" y="263651"/>
                </a:lnTo>
                <a:lnTo>
                  <a:pt x="757118" y="262770"/>
                </a:lnTo>
                <a:lnTo>
                  <a:pt x="769810" y="260032"/>
                </a:lnTo>
                <a:lnTo>
                  <a:pt x="781645" y="255293"/>
                </a:lnTo>
                <a:lnTo>
                  <a:pt x="792480" y="248411"/>
                </a:lnTo>
                <a:lnTo>
                  <a:pt x="792480" y="263651"/>
                </a:lnTo>
                <a:close/>
              </a:path>
              <a:path w="2668904" h="279400">
                <a:moveTo>
                  <a:pt x="91225" y="263651"/>
                </a:moveTo>
                <a:lnTo>
                  <a:pt x="45720" y="263651"/>
                </a:lnTo>
                <a:lnTo>
                  <a:pt x="64841" y="261389"/>
                </a:lnTo>
                <a:lnTo>
                  <a:pt x="78676" y="254698"/>
                </a:lnTo>
                <a:lnTo>
                  <a:pt x="87082" y="243720"/>
                </a:lnTo>
                <a:lnTo>
                  <a:pt x="89915" y="228599"/>
                </a:lnTo>
                <a:lnTo>
                  <a:pt x="89915" y="219455"/>
                </a:lnTo>
                <a:lnTo>
                  <a:pt x="86868" y="213359"/>
                </a:lnTo>
                <a:lnTo>
                  <a:pt x="79248" y="207263"/>
                </a:lnTo>
                <a:lnTo>
                  <a:pt x="73842" y="202691"/>
                </a:lnTo>
                <a:lnTo>
                  <a:pt x="66865" y="198119"/>
                </a:lnTo>
                <a:lnTo>
                  <a:pt x="58459" y="193548"/>
                </a:lnTo>
                <a:lnTo>
                  <a:pt x="48768" y="188975"/>
                </a:lnTo>
                <a:lnTo>
                  <a:pt x="36195" y="183260"/>
                </a:lnTo>
                <a:lnTo>
                  <a:pt x="25908" y="177545"/>
                </a:lnTo>
                <a:lnTo>
                  <a:pt x="833" y="144256"/>
                </a:lnTo>
                <a:lnTo>
                  <a:pt x="0" y="135635"/>
                </a:lnTo>
                <a:lnTo>
                  <a:pt x="1143" y="124777"/>
                </a:lnTo>
                <a:lnTo>
                  <a:pt x="27098" y="93059"/>
                </a:lnTo>
                <a:lnTo>
                  <a:pt x="60960" y="85343"/>
                </a:lnTo>
                <a:lnTo>
                  <a:pt x="72104" y="85915"/>
                </a:lnTo>
                <a:lnTo>
                  <a:pt x="82676" y="87629"/>
                </a:lnTo>
                <a:lnTo>
                  <a:pt x="92678" y="90487"/>
                </a:lnTo>
                <a:lnTo>
                  <a:pt x="102108" y="94487"/>
                </a:lnTo>
                <a:lnTo>
                  <a:pt x="102108" y="100583"/>
                </a:lnTo>
                <a:lnTo>
                  <a:pt x="59436" y="100583"/>
                </a:lnTo>
                <a:lnTo>
                  <a:pt x="50601" y="101155"/>
                </a:lnTo>
                <a:lnTo>
                  <a:pt x="18883" y="126658"/>
                </a:lnTo>
                <a:lnTo>
                  <a:pt x="18287" y="134111"/>
                </a:lnTo>
                <a:lnTo>
                  <a:pt x="18287" y="143255"/>
                </a:lnTo>
                <a:lnTo>
                  <a:pt x="56387" y="175259"/>
                </a:lnTo>
                <a:lnTo>
                  <a:pt x="69865" y="180974"/>
                </a:lnTo>
                <a:lnTo>
                  <a:pt x="80772" y="186689"/>
                </a:lnTo>
                <a:lnTo>
                  <a:pt x="106084" y="219765"/>
                </a:lnTo>
                <a:lnTo>
                  <a:pt x="106680" y="228599"/>
                </a:lnTo>
                <a:lnTo>
                  <a:pt x="105560" y="238601"/>
                </a:lnTo>
                <a:lnTo>
                  <a:pt x="102298" y="248030"/>
                </a:lnTo>
                <a:lnTo>
                  <a:pt x="97035" y="256889"/>
                </a:lnTo>
                <a:lnTo>
                  <a:pt x="91225" y="263651"/>
                </a:lnTo>
                <a:close/>
              </a:path>
              <a:path w="2668904" h="279400">
                <a:moveTo>
                  <a:pt x="102108" y="112775"/>
                </a:moveTo>
                <a:lnTo>
                  <a:pt x="91582" y="107656"/>
                </a:lnTo>
                <a:lnTo>
                  <a:pt x="80772" y="103822"/>
                </a:lnTo>
                <a:lnTo>
                  <a:pt x="69961" y="101417"/>
                </a:lnTo>
                <a:lnTo>
                  <a:pt x="59436" y="100583"/>
                </a:lnTo>
                <a:lnTo>
                  <a:pt x="102108" y="100583"/>
                </a:lnTo>
                <a:lnTo>
                  <a:pt x="102108" y="112775"/>
                </a:lnTo>
                <a:close/>
              </a:path>
              <a:path w="2668904" h="279400">
                <a:moveTo>
                  <a:pt x="44196" y="278891"/>
                </a:moveTo>
                <a:lnTo>
                  <a:pt x="31932" y="278058"/>
                </a:lnTo>
                <a:lnTo>
                  <a:pt x="20383" y="275653"/>
                </a:lnTo>
                <a:lnTo>
                  <a:pt x="9691" y="271819"/>
                </a:lnTo>
                <a:lnTo>
                  <a:pt x="0" y="266699"/>
                </a:lnTo>
                <a:lnTo>
                  <a:pt x="0" y="246887"/>
                </a:lnTo>
                <a:lnTo>
                  <a:pt x="4857" y="250293"/>
                </a:lnTo>
                <a:lnTo>
                  <a:pt x="10287" y="253555"/>
                </a:lnTo>
                <a:lnTo>
                  <a:pt x="16287" y="256532"/>
                </a:lnTo>
                <a:lnTo>
                  <a:pt x="22860" y="259079"/>
                </a:lnTo>
                <a:lnTo>
                  <a:pt x="32004" y="262127"/>
                </a:lnTo>
                <a:lnTo>
                  <a:pt x="39624" y="263651"/>
                </a:lnTo>
                <a:lnTo>
                  <a:pt x="91225" y="263651"/>
                </a:lnTo>
                <a:lnTo>
                  <a:pt x="89915" y="265175"/>
                </a:lnTo>
                <a:lnTo>
                  <a:pt x="81057" y="271176"/>
                </a:lnTo>
                <a:lnTo>
                  <a:pt x="70485" y="275463"/>
                </a:lnTo>
                <a:lnTo>
                  <a:pt x="58197" y="278034"/>
                </a:lnTo>
                <a:lnTo>
                  <a:pt x="44196" y="278891"/>
                </a:lnTo>
                <a:close/>
              </a:path>
              <a:path w="2668904" h="279400">
                <a:moveTo>
                  <a:pt x="1455420" y="89915"/>
                </a:moveTo>
                <a:lnTo>
                  <a:pt x="1438656" y="89915"/>
                </a:lnTo>
                <a:lnTo>
                  <a:pt x="1438656" y="41147"/>
                </a:lnTo>
                <a:lnTo>
                  <a:pt x="1441704" y="39623"/>
                </a:lnTo>
                <a:lnTo>
                  <a:pt x="1444752" y="39623"/>
                </a:lnTo>
                <a:lnTo>
                  <a:pt x="1447800" y="38099"/>
                </a:lnTo>
                <a:lnTo>
                  <a:pt x="1450848" y="38099"/>
                </a:lnTo>
                <a:lnTo>
                  <a:pt x="1453896" y="36575"/>
                </a:lnTo>
                <a:lnTo>
                  <a:pt x="1455420" y="35051"/>
                </a:lnTo>
                <a:lnTo>
                  <a:pt x="1455420" y="89915"/>
                </a:lnTo>
                <a:close/>
              </a:path>
              <a:path w="2668904" h="279400">
                <a:moveTo>
                  <a:pt x="1504188" y="105155"/>
                </a:moveTo>
                <a:lnTo>
                  <a:pt x="1406652" y="105155"/>
                </a:lnTo>
                <a:lnTo>
                  <a:pt x="1406652" y="89915"/>
                </a:lnTo>
                <a:lnTo>
                  <a:pt x="1504188" y="89915"/>
                </a:lnTo>
                <a:lnTo>
                  <a:pt x="1504188" y="105155"/>
                </a:lnTo>
                <a:close/>
              </a:path>
              <a:path w="2668904" h="279400">
                <a:moveTo>
                  <a:pt x="1479804" y="278891"/>
                </a:moveTo>
                <a:lnTo>
                  <a:pt x="1461801" y="275748"/>
                </a:lnTo>
                <a:lnTo>
                  <a:pt x="1448943" y="266318"/>
                </a:lnTo>
                <a:lnTo>
                  <a:pt x="1441227" y="250602"/>
                </a:lnTo>
                <a:lnTo>
                  <a:pt x="1438656" y="228599"/>
                </a:lnTo>
                <a:lnTo>
                  <a:pt x="1438656" y="105155"/>
                </a:lnTo>
                <a:lnTo>
                  <a:pt x="1455420" y="105155"/>
                </a:lnTo>
                <a:lnTo>
                  <a:pt x="1455513" y="228599"/>
                </a:lnTo>
                <a:lnTo>
                  <a:pt x="1455943" y="235648"/>
                </a:lnTo>
                <a:lnTo>
                  <a:pt x="1472184" y="263651"/>
                </a:lnTo>
                <a:lnTo>
                  <a:pt x="1504188" y="263651"/>
                </a:lnTo>
                <a:lnTo>
                  <a:pt x="1504188" y="271271"/>
                </a:lnTo>
                <a:lnTo>
                  <a:pt x="1498234" y="274391"/>
                </a:lnTo>
                <a:lnTo>
                  <a:pt x="1491996" y="276796"/>
                </a:lnTo>
                <a:lnTo>
                  <a:pt x="1485757" y="278344"/>
                </a:lnTo>
                <a:lnTo>
                  <a:pt x="1479804" y="278891"/>
                </a:lnTo>
                <a:close/>
              </a:path>
              <a:path w="2668904" h="279400">
                <a:moveTo>
                  <a:pt x="1504188" y="263651"/>
                </a:moveTo>
                <a:lnTo>
                  <a:pt x="1488948" y="263651"/>
                </a:lnTo>
                <a:lnTo>
                  <a:pt x="1496568" y="260603"/>
                </a:lnTo>
                <a:lnTo>
                  <a:pt x="1504188" y="256031"/>
                </a:lnTo>
                <a:lnTo>
                  <a:pt x="1504188" y="263651"/>
                </a:lnTo>
                <a:close/>
              </a:path>
              <a:path w="2668904" h="279400">
                <a:moveTo>
                  <a:pt x="1144524" y="274319"/>
                </a:moveTo>
                <a:lnTo>
                  <a:pt x="1127760" y="274319"/>
                </a:lnTo>
                <a:lnTo>
                  <a:pt x="1127760" y="15239"/>
                </a:lnTo>
                <a:lnTo>
                  <a:pt x="1199388" y="15239"/>
                </a:lnTo>
                <a:lnTo>
                  <a:pt x="1215651" y="16382"/>
                </a:lnTo>
                <a:lnTo>
                  <a:pt x="1230058" y="19811"/>
                </a:lnTo>
                <a:lnTo>
                  <a:pt x="1242464" y="25526"/>
                </a:lnTo>
                <a:lnTo>
                  <a:pt x="1250773" y="32003"/>
                </a:lnTo>
                <a:lnTo>
                  <a:pt x="1144524" y="32003"/>
                </a:lnTo>
                <a:lnTo>
                  <a:pt x="1144524" y="143255"/>
                </a:lnTo>
                <a:lnTo>
                  <a:pt x="1240707" y="143255"/>
                </a:lnTo>
                <a:lnTo>
                  <a:pt x="1237869" y="145160"/>
                </a:lnTo>
                <a:lnTo>
                  <a:pt x="1225581" y="150542"/>
                </a:lnTo>
                <a:lnTo>
                  <a:pt x="1211580" y="153923"/>
                </a:lnTo>
                <a:lnTo>
                  <a:pt x="1218850" y="158495"/>
                </a:lnTo>
                <a:lnTo>
                  <a:pt x="1144524" y="158495"/>
                </a:lnTo>
                <a:lnTo>
                  <a:pt x="1144524" y="274319"/>
                </a:lnTo>
                <a:close/>
              </a:path>
              <a:path w="2668904" h="279400">
                <a:moveTo>
                  <a:pt x="1240707" y="143255"/>
                </a:moveTo>
                <a:lnTo>
                  <a:pt x="1190244" y="143255"/>
                </a:lnTo>
                <a:lnTo>
                  <a:pt x="1204269" y="142136"/>
                </a:lnTo>
                <a:lnTo>
                  <a:pt x="1216723" y="138874"/>
                </a:lnTo>
                <a:lnTo>
                  <a:pt x="1249870" y="108584"/>
                </a:lnTo>
                <a:lnTo>
                  <a:pt x="1254252" y="83819"/>
                </a:lnTo>
                <a:lnTo>
                  <a:pt x="1253370" y="72723"/>
                </a:lnTo>
                <a:lnTo>
                  <a:pt x="1230153" y="39719"/>
                </a:lnTo>
                <a:lnTo>
                  <a:pt x="1193292" y="32003"/>
                </a:lnTo>
                <a:lnTo>
                  <a:pt x="1250773" y="32003"/>
                </a:lnTo>
                <a:lnTo>
                  <a:pt x="1271373" y="68032"/>
                </a:lnTo>
                <a:lnTo>
                  <a:pt x="1272540" y="82295"/>
                </a:lnTo>
                <a:lnTo>
                  <a:pt x="1271658" y="96321"/>
                </a:lnTo>
                <a:lnTo>
                  <a:pt x="1268920" y="108775"/>
                </a:lnTo>
                <a:lnTo>
                  <a:pt x="1264181" y="119800"/>
                </a:lnTo>
                <a:lnTo>
                  <a:pt x="1257300" y="129539"/>
                </a:lnTo>
                <a:lnTo>
                  <a:pt x="1248441" y="138064"/>
                </a:lnTo>
                <a:lnTo>
                  <a:pt x="1240707" y="143255"/>
                </a:lnTo>
                <a:close/>
              </a:path>
              <a:path w="2668904" h="279400">
                <a:moveTo>
                  <a:pt x="1280160" y="274319"/>
                </a:moveTo>
                <a:lnTo>
                  <a:pt x="1260348" y="274319"/>
                </a:lnTo>
                <a:lnTo>
                  <a:pt x="1225296" y="198119"/>
                </a:lnTo>
                <a:lnTo>
                  <a:pt x="1219819" y="187571"/>
                </a:lnTo>
                <a:lnTo>
                  <a:pt x="1192149" y="160781"/>
                </a:lnTo>
                <a:lnTo>
                  <a:pt x="1178052" y="158495"/>
                </a:lnTo>
                <a:lnTo>
                  <a:pt x="1218850" y="158495"/>
                </a:lnTo>
                <a:lnTo>
                  <a:pt x="1219342" y="158805"/>
                </a:lnTo>
                <a:lnTo>
                  <a:pt x="1226820" y="166687"/>
                </a:lnTo>
                <a:lnTo>
                  <a:pt x="1234297" y="177712"/>
                </a:lnTo>
                <a:lnTo>
                  <a:pt x="1242060" y="192023"/>
                </a:lnTo>
                <a:lnTo>
                  <a:pt x="1280160" y="274319"/>
                </a:lnTo>
                <a:close/>
              </a:path>
              <a:path w="2668904" h="279400">
                <a:moveTo>
                  <a:pt x="2125980" y="274319"/>
                </a:moveTo>
                <a:lnTo>
                  <a:pt x="2109216" y="274319"/>
                </a:lnTo>
                <a:lnTo>
                  <a:pt x="2109216" y="0"/>
                </a:lnTo>
                <a:lnTo>
                  <a:pt x="2125980" y="0"/>
                </a:lnTo>
                <a:lnTo>
                  <a:pt x="2125980" y="274319"/>
                </a:lnTo>
                <a:close/>
              </a:path>
              <a:path w="2668904" h="279400">
                <a:moveTo>
                  <a:pt x="2049780" y="274319"/>
                </a:moveTo>
                <a:lnTo>
                  <a:pt x="2033015" y="274319"/>
                </a:lnTo>
                <a:lnTo>
                  <a:pt x="2033015" y="0"/>
                </a:lnTo>
                <a:lnTo>
                  <a:pt x="2049780" y="0"/>
                </a:lnTo>
                <a:lnTo>
                  <a:pt x="2049780" y="27431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012127" y="2745889"/>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2271657" y="2642347"/>
            <a:ext cx="626969" cy="246529"/>
          </a:xfrm>
          <a:custGeom>
            <a:avLst/>
            <a:gdLst/>
            <a:ahLst/>
            <a:cxnLst/>
            <a:rect l="l" t="t" r="r" b="b"/>
            <a:pathLst>
              <a:path w="710565" h="279400">
                <a:moveTo>
                  <a:pt x="704088" y="274319"/>
                </a:moveTo>
                <a:lnTo>
                  <a:pt x="687324" y="274319"/>
                </a:lnTo>
                <a:lnTo>
                  <a:pt x="687324" y="89915"/>
                </a:lnTo>
                <a:lnTo>
                  <a:pt x="704088" y="89915"/>
                </a:lnTo>
                <a:lnTo>
                  <a:pt x="704088" y="274319"/>
                </a:lnTo>
                <a:close/>
              </a:path>
              <a:path w="710565" h="279400">
                <a:moveTo>
                  <a:pt x="365759" y="278891"/>
                </a:moveTo>
                <a:lnTo>
                  <a:pt x="336875" y="273748"/>
                </a:lnTo>
                <a:lnTo>
                  <a:pt x="316420" y="258317"/>
                </a:lnTo>
                <a:lnTo>
                  <a:pt x="304252" y="232600"/>
                </a:lnTo>
                <a:lnTo>
                  <a:pt x="300227" y="196595"/>
                </a:lnTo>
                <a:lnTo>
                  <a:pt x="300227" y="89915"/>
                </a:lnTo>
                <a:lnTo>
                  <a:pt x="316991" y="89915"/>
                </a:lnTo>
                <a:lnTo>
                  <a:pt x="317062" y="193547"/>
                </a:lnTo>
                <a:lnTo>
                  <a:pt x="317825" y="210026"/>
                </a:lnTo>
                <a:lnTo>
                  <a:pt x="329183" y="246887"/>
                </a:lnTo>
                <a:lnTo>
                  <a:pt x="368808" y="263651"/>
                </a:lnTo>
                <a:lnTo>
                  <a:pt x="407473" y="263651"/>
                </a:lnTo>
                <a:lnTo>
                  <a:pt x="400621" y="269557"/>
                </a:lnTo>
                <a:lnTo>
                  <a:pt x="384262" y="276582"/>
                </a:lnTo>
                <a:lnTo>
                  <a:pt x="365759" y="278891"/>
                </a:lnTo>
                <a:close/>
              </a:path>
              <a:path w="710565" h="279400">
                <a:moveTo>
                  <a:pt x="407473" y="263651"/>
                </a:moveTo>
                <a:lnTo>
                  <a:pt x="368808" y="263651"/>
                </a:lnTo>
                <a:lnTo>
                  <a:pt x="380809" y="262508"/>
                </a:lnTo>
                <a:lnTo>
                  <a:pt x="391668" y="259079"/>
                </a:lnTo>
                <a:lnTo>
                  <a:pt x="421576" y="222313"/>
                </a:lnTo>
                <a:lnTo>
                  <a:pt x="425195" y="193547"/>
                </a:lnTo>
                <a:lnTo>
                  <a:pt x="425195" y="89915"/>
                </a:lnTo>
                <a:lnTo>
                  <a:pt x="441959" y="89915"/>
                </a:lnTo>
                <a:lnTo>
                  <a:pt x="441959" y="240791"/>
                </a:lnTo>
                <a:lnTo>
                  <a:pt x="425195" y="240791"/>
                </a:lnTo>
                <a:lnTo>
                  <a:pt x="414408" y="257675"/>
                </a:lnTo>
                <a:lnTo>
                  <a:pt x="407473" y="263651"/>
                </a:lnTo>
                <a:close/>
              </a:path>
              <a:path w="710565" h="279400">
                <a:moveTo>
                  <a:pt x="441959" y="274319"/>
                </a:moveTo>
                <a:lnTo>
                  <a:pt x="425195" y="274319"/>
                </a:lnTo>
                <a:lnTo>
                  <a:pt x="425195" y="240791"/>
                </a:lnTo>
                <a:lnTo>
                  <a:pt x="441959" y="240791"/>
                </a:lnTo>
                <a:lnTo>
                  <a:pt x="441959" y="274319"/>
                </a:lnTo>
                <a:close/>
              </a:path>
              <a:path w="710565" h="279400">
                <a:moveTo>
                  <a:pt x="601980" y="89915"/>
                </a:moveTo>
                <a:lnTo>
                  <a:pt x="585216" y="89915"/>
                </a:lnTo>
                <a:lnTo>
                  <a:pt x="585216" y="41147"/>
                </a:lnTo>
                <a:lnTo>
                  <a:pt x="588263" y="39623"/>
                </a:lnTo>
                <a:lnTo>
                  <a:pt x="591311" y="39623"/>
                </a:lnTo>
                <a:lnTo>
                  <a:pt x="594360" y="38099"/>
                </a:lnTo>
                <a:lnTo>
                  <a:pt x="597408" y="38099"/>
                </a:lnTo>
                <a:lnTo>
                  <a:pt x="600456" y="36575"/>
                </a:lnTo>
                <a:lnTo>
                  <a:pt x="601980" y="35051"/>
                </a:lnTo>
                <a:lnTo>
                  <a:pt x="601980" y="89915"/>
                </a:lnTo>
                <a:close/>
              </a:path>
              <a:path w="710565" h="279400">
                <a:moveTo>
                  <a:pt x="650747" y="105155"/>
                </a:moveTo>
                <a:lnTo>
                  <a:pt x="553211" y="105155"/>
                </a:lnTo>
                <a:lnTo>
                  <a:pt x="553211" y="89915"/>
                </a:lnTo>
                <a:lnTo>
                  <a:pt x="650747" y="89915"/>
                </a:lnTo>
                <a:lnTo>
                  <a:pt x="650747" y="105155"/>
                </a:lnTo>
                <a:close/>
              </a:path>
              <a:path w="710565" h="279400">
                <a:moveTo>
                  <a:pt x="626363" y="278891"/>
                </a:moveTo>
                <a:lnTo>
                  <a:pt x="608361" y="275748"/>
                </a:lnTo>
                <a:lnTo>
                  <a:pt x="595503" y="266318"/>
                </a:lnTo>
                <a:lnTo>
                  <a:pt x="587787" y="250602"/>
                </a:lnTo>
                <a:lnTo>
                  <a:pt x="585216" y="228599"/>
                </a:lnTo>
                <a:lnTo>
                  <a:pt x="585216" y="105155"/>
                </a:lnTo>
                <a:lnTo>
                  <a:pt x="601980" y="105155"/>
                </a:lnTo>
                <a:lnTo>
                  <a:pt x="602073" y="228599"/>
                </a:lnTo>
                <a:lnTo>
                  <a:pt x="602503" y="235648"/>
                </a:lnTo>
                <a:lnTo>
                  <a:pt x="618744" y="263651"/>
                </a:lnTo>
                <a:lnTo>
                  <a:pt x="650747" y="263651"/>
                </a:lnTo>
                <a:lnTo>
                  <a:pt x="650747" y="271271"/>
                </a:lnTo>
                <a:lnTo>
                  <a:pt x="644794" y="274391"/>
                </a:lnTo>
                <a:lnTo>
                  <a:pt x="638556" y="276796"/>
                </a:lnTo>
                <a:lnTo>
                  <a:pt x="632317" y="278344"/>
                </a:lnTo>
                <a:lnTo>
                  <a:pt x="626363" y="278891"/>
                </a:lnTo>
                <a:close/>
              </a:path>
              <a:path w="710565" h="279400">
                <a:moveTo>
                  <a:pt x="650747" y="263651"/>
                </a:moveTo>
                <a:lnTo>
                  <a:pt x="635508" y="263651"/>
                </a:lnTo>
                <a:lnTo>
                  <a:pt x="643128" y="260603"/>
                </a:lnTo>
                <a:lnTo>
                  <a:pt x="650747" y="256031"/>
                </a:lnTo>
                <a:lnTo>
                  <a:pt x="650747" y="263651"/>
                </a:lnTo>
                <a:close/>
              </a:path>
              <a:path w="710565" h="279400">
                <a:moveTo>
                  <a:pt x="699516" y="42671"/>
                </a:moveTo>
                <a:lnTo>
                  <a:pt x="691896" y="42671"/>
                </a:lnTo>
                <a:lnTo>
                  <a:pt x="688847" y="41147"/>
                </a:lnTo>
                <a:lnTo>
                  <a:pt x="684276" y="36575"/>
                </a:lnTo>
                <a:lnTo>
                  <a:pt x="682752" y="32003"/>
                </a:lnTo>
                <a:lnTo>
                  <a:pt x="682752" y="24383"/>
                </a:lnTo>
                <a:lnTo>
                  <a:pt x="685800" y="18287"/>
                </a:lnTo>
                <a:lnTo>
                  <a:pt x="691896" y="15239"/>
                </a:lnTo>
                <a:lnTo>
                  <a:pt x="699516" y="15239"/>
                </a:lnTo>
                <a:lnTo>
                  <a:pt x="705611" y="18287"/>
                </a:lnTo>
                <a:lnTo>
                  <a:pt x="708660" y="21335"/>
                </a:lnTo>
                <a:lnTo>
                  <a:pt x="710183" y="24383"/>
                </a:lnTo>
                <a:lnTo>
                  <a:pt x="710183" y="32003"/>
                </a:lnTo>
                <a:lnTo>
                  <a:pt x="708660" y="35051"/>
                </a:lnTo>
                <a:lnTo>
                  <a:pt x="702564" y="41147"/>
                </a:lnTo>
                <a:lnTo>
                  <a:pt x="699516" y="42671"/>
                </a:lnTo>
                <a:close/>
              </a:path>
              <a:path w="710565" h="279400">
                <a:moveTo>
                  <a:pt x="16763" y="274319"/>
                </a:moveTo>
                <a:lnTo>
                  <a:pt x="0" y="274319"/>
                </a:lnTo>
                <a:lnTo>
                  <a:pt x="0" y="15239"/>
                </a:lnTo>
                <a:lnTo>
                  <a:pt x="16763" y="15239"/>
                </a:lnTo>
                <a:lnTo>
                  <a:pt x="33583" y="51815"/>
                </a:lnTo>
                <a:lnTo>
                  <a:pt x="16763" y="51815"/>
                </a:lnTo>
                <a:lnTo>
                  <a:pt x="16763" y="274319"/>
                </a:lnTo>
                <a:close/>
              </a:path>
              <a:path w="710565" h="279400">
                <a:moveTo>
                  <a:pt x="136927" y="245363"/>
                </a:moveTo>
                <a:lnTo>
                  <a:pt x="121920" y="245363"/>
                </a:lnTo>
                <a:lnTo>
                  <a:pt x="123443" y="239267"/>
                </a:lnTo>
                <a:lnTo>
                  <a:pt x="126491" y="233171"/>
                </a:lnTo>
                <a:lnTo>
                  <a:pt x="129539" y="222503"/>
                </a:lnTo>
                <a:lnTo>
                  <a:pt x="225551" y="15239"/>
                </a:lnTo>
                <a:lnTo>
                  <a:pt x="240791" y="15239"/>
                </a:lnTo>
                <a:lnTo>
                  <a:pt x="240791" y="51815"/>
                </a:lnTo>
                <a:lnTo>
                  <a:pt x="225551" y="51815"/>
                </a:lnTo>
                <a:lnTo>
                  <a:pt x="222504" y="62483"/>
                </a:lnTo>
                <a:lnTo>
                  <a:pt x="217931" y="70103"/>
                </a:lnTo>
                <a:lnTo>
                  <a:pt x="216408" y="74675"/>
                </a:lnTo>
                <a:lnTo>
                  <a:pt x="136927" y="245363"/>
                </a:lnTo>
                <a:close/>
              </a:path>
              <a:path w="710565" h="279400">
                <a:moveTo>
                  <a:pt x="123443" y="274319"/>
                </a:moveTo>
                <a:lnTo>
                  <a:pt x="117347" y="274319"/>
                </a:lnTo>
                <a:lnTo>
                  <a:pt x="25907" y="76199"/>
                </a:lnTo>
                <a:lnTo>
                  <a:pt x="23621" y="71104"/>
                </a:lnTo>
                <a:lnTo>
                  <a:pt x="21335" y="65150"/>
                </a:lnTo>
                <a:lnTo>
                  <a:pt x="19049" y="58626"/>
                </a:lnTo>
                <a:lnTo>
                  <a:pt x="16763" y="51815"/>
                </a:lnTo>
                <a:lnTo>
                  <a:pt x="33583" y="51815"/>
                </a:lnTo>
                <a:lnTo>
                  <a:pt x="112775" y="224027"/>
                </a:lnTo>
                <a:lnTo>
                  <a:pt x="112775" y="225551"/>
                </a:lnTo>
                <a:lnTo>
                  <a:pt x="114300" y="227075"/>
                </a:lnTo>
                <a:lnTo>
                  <a:pt x="114300" y="228599"/>
                </a:lnTo>
                <a:lnTo>
                  <a:pt x="115823" y="231647"/>
                </a:lnTo>
                <a:lnTo>
                  <a:pt x="115823" y="233171"/>
                </a:lnTo>
                <a:lnTo>
                  <a:pt x="117347" y="234695"/>
                </a:lnTo>
                <a:lnTo>
                  <a:pt x="118872" y="237743"/>
                </a:lnTo>
                <a:lnTo>
                  <a:pt x="120395" y="242315"/>
                </a:lnTo>
                <a:lnTo>
                  <a:pt x="120395" y="245363"/>
                </a:lnTo>
                <a:lnTo>
                  <a:pt x="136927" y="245363"/>
                </a:lnTo>
                <a:lnTo>
                  <a:pt x="123443" y="274319"/>
                </a:lnTo>
                <a:close/>
              </a:path>
              <a:path w="710565" h="279400">
                <a:moveTo>
                  <a:pt x="240791" y="274319"/>
                </a:moveTo>
                <a:lnTo>
                  <a:pt x="224027" y="274319"/>
                </a:lnTo>
                <a:lnTo>
                  <a:pt x="224027" y="89915"/>
                </a:lnTo>
                <a:lnTo>
                  <a:pt x="224266" y="85034"/>
                </a:lnTo>
                <a:lnTo>
                  <a:pt x="224789" y="77152"/>
                </a:lnTo>
                <a:lnTo>
                  <a:pt x="225313" y="66127"/>
                </a:lnTo>
                <a:lnTo>
                  <a:pt x="225551" y="51815"/>
                </a:lnTo>
                <a:lnTo>
                  <a:pt x="240791" y="51815"/>
                </a:lnTo>
                <a:lnTo>
                  <a:pt x="240791" y="274319"/>
                </a:lnTo>
                <a:close/>
              </a:path>
              <a:path w="710565" h="279400">
                <a:moveTo>
                  <a:pt x="518159" y="274319"/>
                </a:moveTo>
                <a:lnTo>
                  <a:pt x="501395" y="274319"/>
                </a:lnTo>
                <a:lnTo>
                  <a:pt x="501395" y="0"/>
                </a:lnTo>
                <a:lnTo>
                  <a:pt x="518159" y="0"/>
                </a:lnTo>
                <a:lnTo>
                  <a:pt x="518159" y="27431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2942664" y="2788920"/>
            <a:ext cx="87406" cy="0"/>
          </a:xfrm>
          <a:custGeom>
            <a:avLst/>
            <a:gdLst/>
            <a:ahLst/>
            <a:cxnLst/>
            <a:rect l="l" t="t" r="r" b="b"/>
            <a:pathLst>
              <a:path w="99059">
                <a:moveTo>
                  <a:pt x="0" y="0"/>
                </a:moveTo>
                <a:lnTo>
                  <a:pt x="99059" y="0"/>
                </a:lnTo>
              </a:path>
            </a:pathLst>
          </a:custGeom>
          <a:ln w="15239">
            <a:solidFill>
              <a:srgbClr val="FFFFFF"/>
            </a:solidFill>
          </a:ln>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3054275" y="2642348"/>
            <a:ext cx="1275229" cy="318807"/>
          </a:xfrm>
          <a:custGeom>
            <a:avLst/>
            <a:gdLst/>
            <a:ahLst/>
            <a:cxnLst/>
            <a:rect l="l" t="t" r="r" b="b"/>
            <a:pathLst>
              <a:path w="1445260" h="361314">
                <a:moveTo>
                  <a:pt x="640080" y="124968"/>
                </a:moveTo>
                <a:lnTo>
                  <a:pt x="640080" y="105156"/>
                </a:lnTo>
                <a:lnTo>
                  <a:pt x="646104" y="100845"/>
                </a:lnTo>
                <a:lnTo>
                  <a:pt x="685799" y="86487"/>
                </a:lnTo>
                <a:lnTo>
                  <a:pt x="702563" y="85344"/>
                </a:lnTo>
                <a:lnTo>
                  <a:pt x="715684" y="86463"/>
                </a:lnTo>
                <a:lnTo>
                  <a:pt x="727519" y="89725"/>
                </a:lnTo>
                <a:lnTo>
                  <a:pt x="737925" y="94988"/>
                </a:lnTo>
                <a:lnTo>
                  <a:pt x="744869" y="100584"/>
                </a:lnTo>
                <a:lnTo>
                  <a:pt x="699516" y="100584"/>
                </a:lnTo>
                <a:lnTo>
                  <a:pt x="684657" y="102036"/>
                </a:lnTo>
                <a:lnTo>
                  <a:pt x="669798" y="106489"/>
                </a:lnTo>
                <a:lnTo>
                  <a:pt x="654939" y="114085"/>
                </a:lnTo>
                <a:lnTo>
                  <a:pt x="640080" y="124968"/>
                </a:lnTo>
                <a:close/>
              </a:path>
              <a:path w="1445260" h="361314">
                <a:moveTo>
                  <a:pt x="681227" y="278892"/>
                </a:moveTo>
                <a:lnTo>
                  <a:pt x="638556" y="263652"/>
                </a:lnTo>
                <a:lnTo>
                  <a:pt x="623316" y="227076"/>
                </a:lnTo>
                <a:lnTo>
                  <a:pt x="627340" y="205359"/>
                </a:lnTo>
                <a:lnTo>
                  <a:pt x="639508" y="188214"/>
                </a:lnTo>
                <a:lnTo>
                  <a:pt x="659963" y="175641"/>
                </a:lnTo>
                <a:lnTo>
                  <a:pt x="688848" y="167640"/>
                </a:lnTo>
                <a:lnTo>
                  <a:pt x="745236" y="160020"/>
                </a:lnTo>
                <a:lnTo>
                  <a:pt x="742378" y="134016"/>
                </a:lnTo>
                <a:lnTo>
                  <a:pt x="733806" y="115443"/>
                </a:lnTo>
                <a:lnTo>
                  <a:pt x="719518" y="104298"/>
                </a:lnTo>
                <a:lnTo>
                  <a:pt x="699516" y="100584"/>
                </a:lnTo>
                <a:lnTo>
                  <a:pt x="744869" y="100584"/>
                </a:lnTo>
                <a:lnTo>
                  <a:pt x="760904" y="137898"/>
                </a:lnTo>
                <a:lnTo>
                  <a:pt x="762000" y="153924"/>
                </a:lnTo>
                <a:lnTo>
                  <a:pt x="762000" y="175260"/>
                </a:lnTo>
                <a:lnTo>
                  <a:pt x="745236" y="175260"/>
                </a:lnTo>
                <a:lnTo>
                  <a:pt x="693419" y="182880"/>
                </a:lnTo>
                <a:lnTo>
                  <a:pt x="653795" y="195072"/>
                </a:lnTo>
                <a:lnTo>
                  <a:pt x="641603" y="225552"/>
                </a:lnTo>
                <a:lnTo>
                  <a:pt x="642199" y="233910"/>
                </a:lnTo>
                <a:lnTo>
                  <a:pt x="673917" y="263056"/>
                </a:lnTo>
                <a:lnTo>
                  <a:pt x="682751" y="263652"/>
                </a:lnTo>
                <a:lnTo>
                  <a:pt x="724925" y="263652"/>
                </a:lnTo>
                <a:lnTo>
                  <a:pt x="719327" y="268224"/>
                </a:lnTo>
                <a:lnTo>
                  <a:pt x="710160" y="273105"/>
                </a:lnTo>
                <a:lnTo>
                  <a:pt x="700849" y="276415"/>
                </a:lnTo>
                <a:lnTo>
                  <a:pt x="691253" y="278296"/>
                </a:lnTo>
                <a:lnTo>
                  <a:pt x="681227" y="278892"/>
                </a:lnTo>
                <a:close/>
              </a:path>
              <a:path w="1445260" h="361314">
                <a:moveTo>
                  <a:pt x="724925" y="263652"/>
                </a:moveTo>
                <a:lnTo>
                  <a:pt x="682751" y="263652"/>
                </a:lnTo>
                <a:lnTo>
                  <a:pt x="695872" y="262485"/>
                </a:lnTo>
                <a:lnTo>
                  <a:pt x="707707" y="258889"/>
                </a:lnTo>
                <a:lnTo>
                  <a:pt x="740663" y="220980"/>
                </a:lnTo>
                <a:lnTo>
                  <a:pt x="745236" y="193548"/>
                </a:lnTo>
                <a:lnTo>
                  <a:pt x="745236" y="175260"/>
                </a:lnTo>
                <a:lnTo>
                  <a:pt x="762000" y="175260"/>
                </a:lnTo>
                <a:lnTo>
                  <a:pt x="762000" y="237744"/>
                </a:lnTo>
                <a:lnTo>
                  <a:pt x="743712" y="237744"/>
                </a:lnTo>
                <a:lnTo>
                  <a:pt x="739473" y="246578"/>
                </a:lnTo>
                <a:lnTo>
                  <a:pt x="733806" y="254698"/>
                </a:lnTo>
                <a:lnTo>
                  <a:pt x="726995" y="261961"/>
                </a:lnTo>
                <a:lnTo>
                  <a:pt x="724925" y="263652"/>
                </a:lnTo>
                <a:close/>
              </a:path>
              <a:path w="1445260" h="361314">
                <a:moveTo>
                  <a:pt x="762000" y="274320"/>
                </a:moveTo>
                <a:lnTo>
                  <a:pt x="745236" y="274320"/>
                </a:lnTo>
                <a:lnTo>
                  <a:pt x="745236" y="237744"/>
                </a:lnTo>
                <a:lnTo>
                  <a:pt x="762000" y="237744"/>
                </a:lnTo>
                <a:lnTo>
                  <a:pt x="762000" y="274320"/>
                </a:lnTo>
                <a:close/>
              </a:path>
              <a:path w="1445260" h="361314">
                <a:moveTo>
                  <a:pt x="1360931" y="278892"/>
                </a:moveTo>
                <a:lnTo>
                  <a:pt x="1317212" y="265390"/>
                </a:lnTo>
                <a:lnTo>
                  <a:pt x="1288923" y="224789"/>
                </a:lnTo>
                <a:lnTo>
                  <a:pt x="1283208" y="185928"/>
                </a:lnTo>
                <a:lnTo>
                  <a:pt x="1284874" y="164211"/>
                </a:lnTo>
                <a:lnTo>
                  <a:pt x="1297352" y="127635"/>
                </a:lnTo>
                <a:lnTo>
                  <a:pt x="1334071" y="92202"/>
                </a:lnTo>
                <a:lnTo>
                  <a:pt x="1368552" y="85344"/>
                </a:lnTo>
                <a:lnTo>
                  <a:pt x="1387697" y="87368"/>
                </a:lnTo>
                <a:lnTo>
                  <a:pt x="1403984" y="93535"/>
                </a:lnTo>
                <a:lnTo>
                  <a:pt x="1413040" y="100584"/>
                </a:lnTo>
                <a:lnTo>
                  <a:pt x="1368552" y="100584"/>
                </a:lnTo>
                <a:lnTo>
                  <a:pt x="1354288" y="102012"/>
                </a:lnTo>
                <a:lnTo>
                  <a:pt x="1319783" y="123444"/>
                </a:lnTo>
                <a:lnTo>
                  <a:pt x="1302639" y="166092"/>
                </a:lnTo>
                <a:lnTo>
                  <a:pt x="1301496" y="184404"/>
                </a:lnTo>
                <a:lnTo>
                  <a:pt x="1302615" y="201810"/>
                </a:lnTo>
                <a:lnTo>
                  <a:pt x="1318260" y="242316"/>
                </a:lnTo>
                <a:lnTo>
                  <a:pt x="1363979" y="263652"/>
                </a:lnTo>
                <a:lnTo>
                  <a:pt x="1407725" y="263652"/>
                </a:lnTo>
                <a:lnTo>
                  <a:pt x="1400175" y="269557"/>
                </a:lnTo>
                <a:lnTo>
                  <a:pt x="1382125" y="276582"/>
                </a:lnTo>
                <a:lnTo>
                  <a:pt x="1360931" y="278892"/>
                </a:lnTo>
                <a:close/>
              </a:path>
              <a:path w="1445260" h="361314">
                <a:moveTo>
                  <a:pt x="1444752" y="118872"/>
                </a:moveTo>
                <a:lnTo>
                  <a:pt x="1429512" y="118872"/>
                </a:lnTo>
                <a:lnTo>
                  <a:pt x="1429512" y="89916"/>
                </a:lnTo>
                <a:lnTo>
                  <a:pt x="1444752" y="89916"/>
                </a:lnTo>
                <a:lnTo>
                  <a:pt x="1444752" y="118872"/>
                </a:lnTo>
                <a:close/>
              </a:path>
              <a:path w="1445260" h="361314">
                <a:moveTo>
                  <a:pt x="1407725" y="263652"/>
                </a:moveTo>
                <a:lnTo>
                  <a:pt x="1363979" y="263652"/>
                </a:lnTo>
                <a:lnTo>
                  <a:pt x="1378005" y="262485"/>
                </a:lnTo>
                <a:lnTo>
                  <a:pt x="1390459" y="258889"/>
                </a:lnTo>
                <a:lnTo>
                  <a:pt x="1424939" y="223075"/>
                </a:lnTo>
                <a:lnTo>
                  <a:pt x="1429512" y="196596"/>
                </a:lnTo>
                <a:lnTo>
                  <a:pt x="1429512" y="160020"/>
                </a:lnTo>
                <a:lnTo>
                  <a:pt x="1412747" y="117348"/>
                </a:lnTo>
                <a:lnTo>
                  <a:pt x="1368552" y="100584"/>
                </a:lnTo>
                <a:lnTo>
                  <a:pt x="1413040" y="100584"/>
                </a:lnTo>
                <a:lnTo>
                  <a:pt x="1417415" y="103989"/>
                </a:lnTo>
                <a:lnTo>
                  <a:pt x="1427988" y="118872"/>
                </a:lnTo>
                <a:lnTo>
                  <a:pt x="1444752" y="118872"/>
                </a:lnTo>
                <a:lnTo>
                  <a:pt x="1444752" y="240792"/>
                </a:lnTo>
                <a:lnTo>
                  <a:pt x="1427988" y="240792"/>
                </a:lnTo>
                <a:lnTo>
                  <a:pt x="1415367" y="257675"/>
                </a:lnTo>
                <a:lnTo>
                  <a:pt x="1407725" y="263652"/>
                </a:lnTo>
                <a:close/>
              </a:path>
              <a:path w="1445260" h="361314">
                <a:moveTo>
                  <a:pt x="1412391" y="345948"/>
                </a:moveTo>
                <a:lnTo>
                  <a:pt x="1351788" y="345948"/>
                </a:lnTo>
                <a:lnTo>
                  <a:pt x="1385792" y="341042"/>
                </a:lnTo>
                <a:lnTo>
                  <a:pt x="1410080" y="326136"/>
                </a:lnTo>
                <a:lnTo>
                  <a:pt x="1424654" y="300942"/>
                </a:lnTo>
                <a:lnTo>
                  <a:pt x="1429482" y="265390"/>
                </a:lnTo>
                <a:lnTo>
                  <a:pt x="1429512" y="240792"/>
                </a:lnTo>
                <a:lnTo>
                  <a:pt x="1444752" y="240792"/>
                </a:lnTo>
                <a:lnTo>
                  <a:pt x="1444752" y="260604"/>
                </a:lnTo>
                <a:lnTo>
                  <a:pt x="1443347" y="285154"/>
                </a:lnTo>
                <a:lnTo>
                  <a:pt x="1439227" y="306133"/>
                </a:lnTo>
                <a:lnTo>
                  <a:pt x="1432536" y="323397"/>
                </a:lnTo>
                <a:lnTo>
                  <a:pt x="1423415" y="336804"/>
                </a:lnTo>
                <a:lnTo>
                  <a:pt x="1412391" y="345948"/>
                </a:lnTo>
                <a:close/>
              </a:path>
              <a:path w="1445260" h="361314">
                <a:moveTo>
                  <a:pt x="1351788" y="361188"/>
                </a:moveTo>
                <a:lnTo>
                  <a:pt x="1338072" y="360330"/>
                </a:lnTo>
                <a:lnTo>
                  <a:pt x="1324356" y="357759"/>
                </a:lnTo>
                <a:lnTo>
                  <a:pt x="1310640" y="353472"/>
                </a:lnTo>
                <a:lnTo>
                  <a:pt x="1296924" y="347472"/>
                </a:lnTo>
                <a:lnTo>
                  <a:pt x="1296924" y="330708"/>
                </a:lnTo>
                <a:lnTo>
                  <a:pt x="1311497" y="337589"/>
                </a:lnTo>
                <a:lnTo>
                  <a:pt x="1325499" y="342328"/>
                </a:lnTo>
                <a:lnTo>
                  <a:pt x="1338929" y="345066"/>
                </a:lnTo>
                <a:lnTo>
                  <a:pt x="1351788" y="345948"/>
                </a:lnTo>
                <a:lnTo>
                  <a:pt x="1412391" y="345948"/>
                </a:lnTo>
                <a:lnTo>
                  <a:pt x="1410295" y="347686"/>
                </a:lnTo>
                <a:lnTo>
                  <a:pt x="1393888" y="355282"/>
                </a:lnTo>
                <a:lnTo>
                  <a:pt x="1374338" y="359735"/>
                </a:lnTo>
                <a:lnTo>
                  <a:pt x="1351788" y="361188"/>
                </a:lnTo>
                <a:close/>
              </a:path>
              <a:path w="1445260" h="361314">
                <a:moveTo>
                  <a:pt x="964692" y="118872"/>
                </a:moveTo>
                <a:lnTo>
                  <a:pt x="949451" y="118872"/>
                </a:lnTo>
                <a:lnTo>
                  <a:pt x="949451" y="0"/>
                </a:lnTo>
                <a:lnTo>
                  <a:pt x="964692" y="0"/>
                </a:lnTo>
                <a:lnTo>
                  <a:pt x="964692" y="118872"/>
                </a:lnTo>
                <a:close/>
              </a:path>
              <a:path w="1445260" h="361314">
                <a:moveTo>
                  <a:pt x="880872" y="278892"/>
                </a:moveTo>
                <a:lnTo>
                  <a:pt x="837152" y="265390"/>
                </a:lnTo>
                <a:lnTo>
                  <a:pt x="808863" y="224789"/>
                </a:lnTo>
                <a:lnTo>
                  <a:pt x="803148" y="185928"/>
                </a:lnTo>
                <a:lnTo>
                  <a:pt x="804814" y="164211"/>
                </a:lnTo>
                <a:lnTo>
                  <a:pt x="817292" y="127635"/>
                </a:lnTo>
                <a:lnTo>
                  <a:pt x="854583" y="92202"/>
                </a:lnTo>
                <a:lnTo>
                  <a:pt x="888492" y="85344"/>
                </a:lnTo>
                <a:lnTo>
                  <a:pt x="907637" y="87368"/>
                </a:lnTo>
                <a:lnTo>
                  <a:pt x="923925" y="93535"/>
                </a:lnTo>
                <a:lnTo>
                  <a:pt x="932980" y="100584"/>
                </a:lnTo>
                <a:lnTo>
                  <a:pt x="888492" y="100584"/>
                </a:lnTo>
                <a:lnTo>
                  <a:pt x="874442" y="101988"/>
                </a:lnTo>
                <a:lnTo>
                  <a:pt x="839724" y="121920"/>
                </a:lnTo>
                <a:lnTo>
                  <a:pt x="822579" y="165211"/>
                </a:lnTo>
                <a:lnTo>
                  <a:pt x="821436" y="184404"/>
                </a:lnTo>
                <a:lnTo>
                  <a:pt x="822555" y="201810"/>
                </a:lnTo>
                <a:lnTo>
                  <a:pt x="838200" y="242316"/>
                </a:lnTo>
                <a:lnTo>
                  <a:pt x="882396" y="263652"/>
                </a:lnTo>
                <a:lnTo>
                  <a:pt x="928856" y="263652"/>
                </a:lnTo>
                <a:lnTo>
                  <a:pt x="922019" y="268224"/>
                </a:lnTo>
                <a:lnTo>
                  <a:pt x="912590" y="273105"/>
                </a:lnTo>
                <a:lnTo>
                  <a:pt x="902589" y="276415"/>
                </a:lnTo>
                <a:lnTo>
                  <a:pt x="892016" y="278296"/>
                </a:lnTo>
                <a:lnTo>
                  <a:pt x="880872" y="278892"/>
                </a:lnTo>
                <a:close/>
              </a:path>
              <a:path w="1445260" h="361314">
                <a:moveTo>
                  <a:pt x="928856" y="263652"/>
                </a:moveTo>
                <a:lnTo>
                  <a:pt x="882396" y="263652"/>
                </a:lnTo>
                <a:lnTo>
                  <a:pt x="897516" y="262485"/>
                </a:lnTo>
                <a:lnTo>
                  <a:pt x="910780" y="258889"/>
                </a:lnTo>
                <a:lnTo>
                  <a:pt x="944879" y="222504"/>
                </a:lnTo>
                <a:lnTo>
                  <a:pt x="949451" y="196596"/>
                </a:lnTo>
                <a:lnTo>
                  <a:pt x="949451" y="161544"/>
                </a:lnTo>
                <a:lnTo>
                  <a:pt x="932688" y="117348"/>
                </a:lnTo>
                <a:lnTo>
                  <a:pt x="888492" y="100584"/>
                </a:lnTo>
                <a:lnTo>
                  <a:pt x="932980" y="100584"/>
                </a:lnTo>
                <a:lnTo>
                  <a:pt x="937355" y="103989"/>
                </a:lnTo>
                <a:lnTo>
                  <a:pt x="947928" y="118872"/>
                </a:lnTo>
                <a:lnTo>
                  <a:pt x="964692" y="118872"/>
                </a:lnTo>
                <a:lnTo>
                  <a:pt x="964692" y="240792"/>
                </a:lnTo>
                <a:lnTo>
                  <a:pt x="947928" y="240792"/>
                </a:lnTo>
                <a:lnTo>
                  <a:pt x="942808" y="249364"/>
                </a:lnTo>
                <a:lnTo>
                  <a:pt x="936688" y="256794"/>
                </a:lnTo>
                <a:lnTo>
                  <a:pt x="929711" y="263080"/>
                </a:lnTo>
                <a:lnTo>
                  <a:pt x="928856" y="263652"/>
                </a:lnTo>
                <a:close/>
              </a:path>
              <a:path w="1445260" h="361314">
                <a:moveTo>
                  <a:pt x="964692" y="274320"/>
                </a:moveTo>
                <a:lnTo>
                  <a:pt x="949451" y="274320"/>
                </a:lnTo>
                <a:lnTo>
                  <a:pt x="949451" y="240792"/>
                </a:lnTo>
                <a:lnTo>
                  <a:pt x="964692" y="240792"/>
                </a:lnTo>
                <a:lnTo>
                  <a:pt x="964692" y="274320"/>
                </a:lnTo>
                <a:close/>
              </a:path>
              <a:path w="1445260" h="361314">
                <a:moveTo>
                  <a:pt x="513588" y="278892"/>
                </a:moveTo>
                <a:lnTo>
                  <a:pt x="467725" y="264104"/>
                </a:lnTo>
                <a:lnTo>
                  <a:pt x="438531" y="222313"/>
                </a:lnTo>
                <a:lnTo>
                  <a:pt x="432816" y="181356"/>
                </a:lnTo>
                <a:lnTo>
                  <a:pt x="434482" y="161639"/>
                </a:lnTo>
                <a:lnTo>
                  <a:pt x="457200" y="112776"/>
                </a:lnTo>
                <a:lnTo>
                  <a:pt x="499205" y="87058"/>
                </a:lnTo>
                <a:lnTo>
                  <a:pt x="516636" y="85344"/>
                </a:lnTo>
                <a:lnTo>
                  <a:pt x="532899" y="86796"/>
                </a:lnTo>
                <a:lnTo>
                  <a:pt x="547306" y="91249"/>
                </a:lnTo>
                <a:lnTo>
                  <a:pt x="559712" y="98845"/>
                </a:lnTo>
                <a:lnTo>
                  <a:pt x="561352" y="100584"/>
                </a:lnTo>
                <a:lnTo>
                  <a:pt x="515112" y="100584"/>
                </a:lnTo>
                <a:lnTo>
                  <a:pt x="503086" y="101488"/>
                </a:lnTo>
                <a:lnTo>
                  <a:pt x="465034" y="127349"/>
                </a:lnTo>
                <a:lnTo>
                  <a:pt x="451103" y="167640"/>
                </a:lnTo>
                <a:lnTo>
                  <a:pt x="587821" y="167640"/>
                </a:lnTo>
                <a:lnTo>
                  <a:pt x="588263" y="175260"/>
                </a:lnTo>
                <a:lnTo>
                  <a:pt x="588263" y="182880"/>
                </a:lnTo>
                <a:lnTo>
                  <a:pt x="451103" y="182880"/>
                </a:lnTo>
                <a:lnTo>
                  <a:pt x="452223" y="201168"/>
                </a:lnTo>
                <a:lnTo>
                  <a:pt x="467867" y="242316"/>
                </a:lnTo>
                <a:lnTo>
                  <a:pt x="502372" y="262247"/>
                </a:lnTo>
                <a:lnTo>
                  <a:pt x="516636" y="263652"/>
                </a:lnTo>
                <a:lnTo>
                  <a:pt x="569800" y="263652"/>
                </a:lnTo>
                <a:lnTo>
                  <a:pt x="562451" y="267962"/>
                </a:lnTo>
                <a:lnTo>
                  <a:pt x="546735" y="274129"/>
                </a:lnTo>
                <a:lnTo>
                  <a:pt x="530447" y="277725"/>
                </a:lnTo>
                <a:lnTo>
                  <a:pt x="513588" y="278892"/>
                </a:lnTo>
                <a:close/>
              </a:path>
              <a:path w="1445260" h="361314">
                <a:moveTo>
                  <a:pt x="587821" y="167640"/>
                </a:moveTo>
                <a:lnTo>
                  <a:pt x="569976" y="167640"/>
                </a:lnTo>
                <a:lnTo>
                  <a:pt x="569094" y="152495"/>
                </a:lnTo>
                <a:lnTo>
                  <a:pt x="566356" y="139065"/>
                </a:lnTo>
                <a:lnTo>
                  <a:pt x="537781" y="104965"/>
                </a:lnTo>
                <a:lnTo>
                  <a:pt x="515112" y="100584"/>
                </a:lnTo>
                <a:lnTo>
                  <a:pt x="561352" y="100584"/>
                </a:lnTo>
                <a:lnTo>
                  <a:pt x="569976" y="109728"/>
                </a:lnTo>
                <a:lnTo>
                  <a:pt x="577976" y="122539"/>
                </a:lnTo>
                <a:lnTo>
                  <a:pt x="583691" y="137922"/>
                </a:lnTo>
                <a:lnTo>
                  <a:pt x="587120" y="155590"/>
                </a:lnTo>
                <a:lnTo>
                  <a:pt x="587821" y="167640"/>
                </a:lnTo>
                <a:close/>
              </a:path>
              <a:path w="1445260" h="361314">
                <a:moveTo>
                  <a:pt x="569800" y="263652"/>
                </a:moveTo>
                <a:lnTo>
                  <a:pt x="516636" y="263652"/>
                </a:lnTo>
                <a:lnTo>
                  <a:pt x="532376" y="262223"/>
                </a:lnTo>
                <a:lnTo>
                  <a:pt x="547687" y="257937"/>
                </a:lnTo>
                <a:lnTo>
                  <a:pt x="562713" y="250793"/>
                </a:lnTo>
                <a:lnTo>
                  <a:pt x="577595" y="240792"/>
                </a:lnTo>
                <a:lnTo>
                  <a:pt x="577595" y="259080"/>
                </a:lnTo>
                <a:lnTo>
                  <a:pt x="569800" y="263652"/>
                </a:lnTo>
                <a:close/>
              </a:path>
              <a:path w="1445260" h="361314">
                <a:moveTo>
                  <a:pt x="1040892" y="274320"/>
                </a:moveTo>
                <a:lnTo>
                  <a:pt x="1024128" y="274320"/>
                </a:lnTo>
                <a:lnTo>
                  <a:pt x="1024128" y="89916"/>
                </a:lnTo>
                <a:lnTo>
                  <a:pt x="1040892" y="89916"/>
                </a:lnTo>
                <a:lnTo>
                  <a:pt x="1040892" y="274320"/>
                </a:lnTo>
                <a:close/>
              </a:path>
              <a:path w="1445260" h="361314">
                <a:moveTo>
                  <a:pt x="360065" y="131064"/>
                </a:moveTo>
                <a:lnTo>
                  <a:pt x="348995" y="131064"/>
                </a:lnTo>
                <a:lnTo>
                  <a:pt x="352972" y="120467"/>
                </a:lnTo>
                <a:lnTo>
                  <a:pt x="385000" y="88582"/>
                </a:lnTo>
                <a:lnTo>
                  <a:pt x="400812" y="85344"/>
                </a:lnTo>
                <a:lnTo>
                  <a:pt x="408431" y="85344"/>
                </a:lnTo>
                <a:lnTo>
                  <a:pt x="420624" y="88392"/>
                </a:lnTo>
                <a:lnTo>
                  <a:pt x="420624" y="100584"/>
                </a:lnTo>
                <a:lnTo>
                  <a:pt x="400812" y="100584"/>
                </a:lnTo>
                <a:lnTo>
                  <a:pt x="389953" y="102012"/>
                </a:lnTo>
                <a:lnTo>
                  <a:pt x="380238" y="106299"/>
                </a:lnTo>
                <a:lnTo>
                  <a:pt x="371665" y="113442"/>
                </a:lnTo>
                <a:lnTo>
                  <a:pt x="364236" y="123444"/>
                </a:lnTo>
                <a:lnTo>
                  <a:pt x="360065" y="131064"/>
                </a:lnTo>
                <a:close/>
              </a:path>
              <a:path w="1445260" h="361314">
                <a:moveTo>
                  <a:pt x="348995" y="274320"/>
                </a:moveTo>
                <a:lnTo>
                  <a:pt x="332231" y="274320"/>
                </a:lnTo>
                <a:lnTo>
                  <a:pt x="332231" y="89916"/>
                </a:lnTo>
                <a:lnTo>
                  <a:pt x="348995" y="89916"/>
                </a:lnTo>
                <a:lnTo>
                  <a:pt x="348995" y="131064"/>
                </a:lnTo>
                <a:lnTo>
                  <a:pt x="360065" y="131064"/>
                </a:lnTo>
                <a:lnTo>
                  <a:pt x="357354" y="136017"/>
                </a:lnTo>
                <a:lnTo>
                  <a:pt x="352615" y="150875"/>
                </a:lnTo>
                <a:lnTo>
                  <a:pt x="349877" y="168021"/>
                </a:lnTo>
                <a:lnTo>
                  <a:pt x="348995" y="187452"/>
                </a:lnTo>
                <a:lnTo>
                  <a:pt x="348995" y="274320"/>
                </a:lnTo>
                <a:close/>
              </a:path>
              <a:path w="1445260" h="361314">
                <a:moveTo>
                  <a:pt x="420624" y="106680"/>
                </a:moveTo>
                <a:lnTo>
                  <a:pt x="414527" y="102108"/>
                </a:lnTo>
                <a:lnTo>
                  <a:pt x="408431" y="100584"/>
                </a:lnTo>
                <a:lnTo>
                  <a:pt x="420624" y="100584"/>
                </a:lnTo>
                <a:lnTo>
                  <a:pt x="420624" y="106680"/>
                </a:lnTo>
                <a:close/>
              </a:path>
              <a:path w="1445260" h="361314">
                <a:moveTo>
                  <a:pt x="1131675" y="123444"/>
                </a:moveTo>
                <a:lnTo>
                  <a:pt x="1118615" y="123444"/>
                </a:lnTo>
                <a:lnTo>
                  <a:pt x="1130093" y="106560"/>
                </a:lnTo>
                <a:lnTo>
                  <a:pt x="1144142" y="94678"/>
                </a:lnTo>
                <a:lnTo>
                  <a:pt x="1161049" y="87653"/>
                </a:lnTo>
                <a:lnTo>
                  <a:pt x="1181100" y="85344"/>
                </a:lnTo>
                <a:lnTo>
                  <a:pt x="1195101" y="86510"/>
                </a:lnTo>
                <a:lnTo>
                  <a:pt x="1207389" y="90106"/>
                </a:lnTo>
                <a:lnTo>
                  <a:pt x="1217961" y="96273"/>
                </a:lnTo>
                <a:lnTo>
                  <a:pt x="1222260" y="100584"/>
                </a:lnTo>
                <a:lnTo>
                  <a:pt x="1178052" y="100584"/>
                </a:lnTo>
                <a:lnTo>
                  <a:pt x="1165788" y="101750"/>
                </a:lnTo>
                <a:lnTo>
                  <a:pt x="1154239" y="105346"/>
                </a:lnTo>
                <a:lnTo>
                  <a:pt x="1143547" y="111513"/>
                </a:lnTo>
                <a:lnTo>
                  <a:pt x="1133856" y="120396"/>
                </a:lnTo>
                <a:lnTo>
                  <a:pt x="1131675" y="123444"/>
                </a:lnTo>
                <a:close/>
              </a:path>
              <a:path w="1445260" h="361314">
                <a:moveTo>
                  <a:pt x="1117092" y="274320"/>
                </a:moveTo>
                <a:lnTo>
                  <a:pt x="1100328" y="274320"/>
                </a:lnTo>
                <a:lnTo>
                  <a:pt x="1100328" y="89916"/>
                </a:lnTo>
                <a:lnTo>
                  <a:pt x="1117092" y="89916"/>
                </a:lnTo>
                <a:lnTo>
                  <a:pt x="1117092" y="123444"/>
                </a:lnTo>
                <a:lnTo>
                  <a:pt x="1131675" y="123444"/>
                </a:lnTo>
                <a:lnTo>
                  <a:pt x="1126736" y="130349"/>
                </a:lnTo>
                <a:lnTo>
                  <a:pt x="1121473" y="141732"/>
                </a:lnTo>
                <a:lnTo>
                  <a:pt x="1118211" y="154257"/>
                </a:lnTo>
                <a:lnTo>
                  <a:pt x="1117092" y="167640"/>
                </a:lnTo>
                <a:lnTo>
                  <a:pt x="1117092" y="274320"/>
                </a:lnTo>
                <a:close/>
              </a:path>
              <a:path w="1445260" h="361314">
                <a:moveTo>
                  <a:pt x="1243583" y="274320"/>
                </a:moveTo>
                <a:lnTo>
                  <a:pt x="1226820" y="274320"/>
                </a:lnTo>
                <a:lnTo>
                  <a:pt x="1226820" y="166116"/>
                </a:lnTo>
                <a:lnTo>
                  <a:pt x="1223700" y="137231"/>
                </a:lnTo>
                <a:lnTo>
                  <a:pt x="1214437" y="116776"/>
                </a:lnTo>
                <a:lnTo>
                  <a:pt x="1199173" y="104608"/>
                </a:lnTo>
                <a:lnTo>
                  <a:pt x="1178052" y="100584"/>
                </a:lnTo>
                <a:lnTo>
                  <a:pt x="1222260" y="100584"/>
                </a:lnTo>
                <a:lnTo>
                  <a:pt x="1242464" y="144375"/>
                </a:lnTo>
                <a:lnTo>
                  <a:pt x="1243583" y="161544"/>
                </a:lnTo>
                <a:lnTo>
                  <a:pt x="1243583" y="274320"/>
                </a:lnTo>
                <a:close/>
              </a:path>
              <a:path w="1445260" h="361314">
                <a:moveTo>
                  <a:pt x="48767" y="89916"/>
                </a:moveTo>
                <a:lnTo>
                  <a:pt x="32003" y="89916"/>
                </a:lnTo>
                <a:lnTo>
                  <a:pt x="32003" y="41148"/>
                </a:lnTo>
                <a:lnTo>
                  <a:pt x="35051" y="39624"/>
                </a:lnTo>
                <a:lnTo>
                  <a:pt x="38100" y="39624"/>
                </a:lnTo>
                <a:lnTo>
                  <a:pt x="41148" y="38100"/>
                </a:lnTo>
                <a:lnTo>
                  <a:pt x="44195" y="38100"/>
                </a:lnTo>
                <a:lnTo>
                  <a:pt x="47243" y="36576"/>
                </a:lnTo>
                <a:lnTo>
                  <a:pt x="48767" y="35052"/>
                </a:lnTo>
                <a:lnTo>
                  <a:pt x="48767" y="89916"/>
                </a:lnTo>
                <a:close/>
              </a:path>
              <a:path w="1445260" h="361314">
                <a:moveTo>
                  <a:pt x="97536" y="105156"/>
                </a:moveTo>
                <a:lnTo>
                  <a:pt x="0" y="105156"/>
                </a:lnTo>
                <a:lnTo>
                  <a:pt x="0" y="89916"/>
                </a:lnTo>
                <a:lnTo>
                  <a:pt x="97536" y="89916"/>
                </a:lnTo>
                <a:lnTo>
                  <a:pt x="97536" y="105156"/>
                </a:lnTo>
                <a:close/>
              </a:path>
              <a:path w="1445260" h="361314">
                <a:moveTo>
                  <a:pt x="73151" y="278892"/>
                </a:moveTo>
                <a:lnTo>
                  <a:pt x="55149" y="275748"/>
                </a:lnTo>
                <a:lnTo>
                  <a:pt x="42291" y="266319"/>
                </a:lnTo>
                <a:lnTo>
                  <a:pt x="34575" y="250602"/>
                </a:lnTo>
                <a:lnTo>
                  <a:pt x="32003" y="228600"/>
                </a:lnTo>
                <a:lnTo>
                  <a:pt x="32003" y="105156"/>
                </a:lnTo>
                <a:lnTo>
                  <a:pt x="48767" y="105156"/>
                </a:lnTo>
                <a:lnTo>
                  <a:pt x="48861" y="228600"/>
                </a:lnTo>
                <a:lnTo>
                  <a:pt x="49291" y="235648"/>
                </a:lnTo>
                <a:lnTo>
                  <a:pt x="65531" y="263652"/>
                </a:lnTo>
                <a:lnTo>
                  <a:pt x="97536" y="263652"/>
                </a:lnTo>
                <a:lnTo>
                  <a:pt x="97536" y="271272"/>
                </a:lnTo>
                <a:lnTo>
                  <a:pt x="91582" y="274391"/>
                </a:lnTo>
                <a:lnTo>
                  <a:pt x="85343" y="276796"/>
                </a:lnTo>
                <a:lnTo>
                  <a:pt x="79105" y="278344"/>
                </a:lnTo>
                <a:lnTo>
                  <a:pt x="73151" y="278892"/>
                </a:lnTo>
                <a:close/>
              </a:path>
              <a:path w="1445260" h="361314">
                <a:moveTo>
                  <a:pt x="97536" y="263652"/>
                </a:moveTo>
                <a:lnTo>
                  <a:pt x="82295" y="263652"/>
                </a:lnTo>
                <a:lnTo>
                  <a:pt x="89916" y="260604"/>
                </a:lnTo>
                <a:lnTo>
                  <a:pt x="97536" y="256032"/>
                </a:lnTo>
                <a:lnTo>
                  <a:pt x="97536" y="263652"/>
                </a:lnTo>
                <a:close/>
              </a:path>
              <a:path w="1445260" h="361314">
                <a:moveTo>
                  <a:pt x="1036319" y="42672"/>
                </a:moveTo>
                <a:lnTo>
                  <a:pt x="1028700" y="42672"/>
                </a:lnTo>
                <a:lnTo>
                  <a:pt x="1025651" y="41148"/>
                </a:lnTo>
                <a:lnTo>
                  <a:pt x="1021079" y="36576"/>
                </a:lnTo>
                <a:lnTo>
                  <a:pt x="1019556" y="32004"/>
                </a:lnTo>
                <a:lnTo>
                  <a:pt x="1019556" y="24384"/>
                </a:lnTo>
                <a:lnTo>
                  <a:pt x="1022603" y="18288"/>
                </a:lnTo>
                <a:lnTo>
                  <a:pt x="1028700" y="15240"/>
                </a:lnTo>
                <a:lnTo>
                  <a:pt x="1036319" y="15240"/>
                </a:lnTo>
                <a:lnTo>
                  <a:pt x="1042415" y="18288"/>
                </a:lnTo>
                <a:lnTo>
                  <a:pt x="1045463" y="21336"/>
                </a:lnTo>
                <a:lnTo>
                  <a:pt x="1046988" y="24384"/>
                </a:lnTo>
                <a:lnTo>
                  <a:pt x="1046988" y="32004"/>
                </a:lnTo>
                <a:lnTo>
                  <a:pt x="1045463" y="35052"/>
                </a:lnTo>
                <a:lnTo>
                  <a:pt x="1039367" y="41148"/>
                </a:lnTo>
                <a:lnTo>
                  <a:pt x="1036319" y="42672"/>
                </a:lnTo>
                <a:close/>
              </a:path>
              <a:path w="1445260" h="361314">
                <a:moveTo>
                  <a:pt x="150875" y="274320"/>
                </a:moveTo>
                <a:lnTo>
                  <a:pt x="134112" y="274320"/>
                </a:lnTo>
                <a:lnTo>
                  <a:pt x="134112" y="0"/>
                </a:lnTo>
                <a:lnTo>
                  <a:pt x="150875" y="0"/>
                </a:lnTo>
                <a:lnTo>
                  <a:pt x="150875" y="121920"/>
                </a:lnTo>
                <a:lnTo>
                  <a:pt x="166787" y="121920"/>
                </a:lnTo>
                <a:lnTo>
                  <a:pt x="161162" y="129135"/>
                </a:lnTo>
                <a:lnTo>
                  <a:pt x="155448" y="141541"/>
                </a:lnTo>
                <a:lnTo>
                  <a:pt x="152019" y="155948"/>
                </a:lnTo>
                <a:lnTo>
                  <a:pt x="150875" y="172212"/>
                </a:lnTo>
                <a:lnTo>
                  <a:pt x="150875" y="274320"/>
                </a:lnTo>
                <a:close/>
              </a:path>
              <a:path w="1445260" h="361314">
                <a:moveTo>
                  <a:pt x="166787" y="121920"/>
                </a:moveTo>
                <a:lnTo>
                  <a:pt x="152400" y="121920"/>
                </a:lnTo>
                <a:lnTo>
                  <a:pt x="164091" y="105918"/>
                </a:lnTo>
                <a:lnTo>
                  <a:pt x="178498" y="94488"/>
                </a:lnTo>
                <a:lnTo>
                  <a:pt x="195476" y="87630"/>
                </a:lnTo>
                <a:lnTo>
                  <a:pt x="214883" y="85344"/>
                </a:lnTo>
                <a:lnTo>
                  <a:pt x="229743" y="86487"/>
                </a:lnTo>
                <a:lnTo>
                  <a:pt x="242316" y="89916"/>
                </a:lnTo>
                <a:lnTo>
                  <a:pt x="252603" y="95631"/>
                </a:lnTo>
                <a:lnTo>
                  <a:pt x="257555" y="100584"/>
                </a:lnTo>
                <a:lnTo>
                  <a:pt x="211836" y="100584"/>
                </a:lnTo>
                <a:lnTo>
                  <a:pt x="199810" y="101727"/>
                </a:lnTo>
                <a:lnTo>
                  <a:pt x="188785" y="105156"/>
                </a:lnTo>
                <a:lnTo>
                  <a:pt x="178617" y="110871"/>
                </a:lnTo>
                <a:lnTo>
                  <a:pt x="169163" y="118872"/>
                </a:lnTo>
                <a:lnTo>
                  <a:pt x="166787" y="121920"/>
                </a:lnTo>
                <a:close/>
              </a:path>
              <a:path w="1445260" h="361314">
                <a:moveTo>
                  <a:pt x="277367" y="274320"/>
                </a:moveTo>
                <a:lnTo>
                  <a:pt x="260603" y="274320"/>
                </a:lnTo>
                <a:lnTo>
                  <a:pt x="260603" y="163068"/>
                </a:lnTo>
                <a:lnTo>
                  <a:pt x="259770" y="147970"/>
                </a:lnTo>
                <a:lnTo>
                  <a:pt x="241839" y="108942"/>
                </a:lnTo>
                <a:lnTo>
                  <a:pt x="211836" y="100584"/>
                </a:lnTo>
                <a:lnTo>
                  <a:pt x="257555" y="100584"/>
                </a:lnTo>
                <a:lnTo>
                  <a:pt x="276248" y="142851"/>
                </a:lnTo>
                <a:lnTo>
                  <a:pt x="277367" y="160020"/>
                </a:lnTo>
                <a:lnTo>
                  <a:pt x="277367" y="274320"/>
                </a:lnTo>
                <a:close/>
              </a:path>
            </a:pathLst>
          </a:custGeom>
          <a:solidFill>
            <a:srgbClr val="FFFFFF"/>
          </a:solidFill>
        </p:spPr>
        <p:txBody>
          <a:bodyPr wrap="square" lIns="0" tIns="0" rIns="0" bIns="0" rtlCol="0"/>
          <a:lstStyle/>
          <a:p>
            <a:pPr defTabSz="806867"/>
            <a:endParaRPr sz="1588" kern="0" dirty="0">
              <a:solidFill>
                <a:sysClr val="windowText" lastClr="000000"/>
              </a:solidFill>
            </a:endParaRPr>
          </a:p>
        </p:txBody>
      </p:sp>
      <p:sp>
        <p:nvSpPr>
          <p:cNvPr id="9" name="object 9"/>
          <p:cNvSpPr/>
          <p:nvPr/>
        </p:nvSpPr>
        <p:spPr>
          <a:xfrm>
            <a:off x="2252830" y="3103580"/>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2423608" y="3035001"/>
            <a:ext cx="7327302" cy="399377"/>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2012127" y="3938644"/>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271657" y="3835100"/>
            <a:ext cx="2444675" cy="318695"/>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2252830" y="4294990"/>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2426297" y="4226411"/>
            <a:ext cx="610721" cy="164166"/>
          </a:xfrm>
          <a:custGeom>
            <a:avLst/>
            <a:gdLst/>
            <a:ahLst/>
            <a:cxnLst/>
            <a:rect l="l" t="t" r="r" b="b"/>
            <a:pathLst>
              <a:path w="692150" h="186054">
                <a:moveTo>
                  <a:pt x="254508" y="88392"/>
                </a:moveTo>
                <a:lnTo>
                  <a:pt x="254508" y="68580"/>
                </a:lnTo>
                <a:lnTo>
                  <a:pt x="263937" y="63460"/>
                </a:lnTo>
                <a:lnTo>
                  <a:pt x="273938" y="59626"/>
                </a:lnTo>
                <a:lnTo>
                  <a:pt x="284511" y="57221"/>
                </a:lnTo>
                <a:lnTo>
                  <a:pt x="295656" y="56388"/>
                </a:lnTo>
                <a:lnTo>
                  <a:pt x="314777" y="59245"/>
                </a:lnTo>
                <a:lnTo>
                  <a:pt x="328612" y="67818"/>
                </a:lnTo>
                <a:lnTo>
                  <a:pt x="331750" y="73152"/>
                </a:lnTo>
                <a:lnTo>
                  <a:pt x="294131" y="73152"/>
                </a:lnTo>
                <a:lnTo>
                  <a:pt x="283868" y="74033"/>
                </a:lnTo>
                <a:lnTo>
                  <a:pt x="273748" y="76771"/>
                </a:lnTo>
                <a:lnTo>
                  <a:pt x="263913" y="81510"/>
                </a:lnTo>
                <a:lnTo>
                  <a:pt x="254508" y="88392"/>
                </a:lnTo>
                <a:close/>
              </a:path>
              <a:path w="692150" h="186054">
                <a:moveTo>
                  <a:pt x="281940" y="185927"/>
                </a:moveTo>
                <a:lnTo>
                  <a:pt x="244792" y="164973"/>
                </a:lnTo>
                <a:lnTo>
                  <a:pt x="242315" y="150876"/>
                </a:lnTo>
                <a:lnTo>
                  <a:pt x="244887" y="134802"/>
                </a:lnTo>
                <a:lnTo>
                  <a:pt x="252603" y="122872"/>
                </a:lnTo>
                <a:lnTo>
                  <a:pt x="265461" y="114657"/>
                </a:lnTo>
                <a:lnTo>
                  <a:pt x="283464" y="109727"/>
                </a:lnTo>
                <a:lnTo>
                  <a:pt x="320040" y="105155"/>
                </a:lnTo>
                <a:lnTo>
                  <a:pt x="318349" y="91154"/>
                </a:lnTo>
                <a:lnTo>
                  <a:pt x="313372" y="81153"/>
                </a:lnTo>
                <a:lnTo>
                  <a:pt x="305252" y="75152"/>
                </a:lnTo>
                <a:lnTo>
                  <a:pt x="294131" y="73152"/>
                </a:lnTo>
                <a:lnTo>
                  <a:pt x="331750" y="73152"/>
                </a:lnTo>
                <a:lnTo>
                  <a:pt x="337018" y="82105"/>
                </a:lnTo>
                <a:lnTo>
                  <a:pt x="339852" y="102108"/>
                </a:lnTo>
                <a:lnTo>
                  <a:pt x="339852" y="120396"/>
                </a:lnTo>
                <a:lnTo>
                  <a:pt x="320040" y="120396"/>
                </a:lnTo>
                <a:lnTo>
                  <a:pt x="289560" y="124968"/>
                </a:lnTo>
                <a:lnTo>
                  <a:pt x="280416" y="126492"/>
                </a:lnTo>
                <a:lnTo>
                  <a:pt x="274320" y="128016"/>
                </a:lnTo>
                <a:lnTo>
                  <a:pt x="265176" y="134112"/>
                </a:lnTo>
                <a:lnTo>
                  <a:pt x="262128" y="140208"/>
                </a:lnTo>
                <a:lnTo>
                  <a:pt x="262128" y="155448"/>
                </a:lnTo>
                <a:lnTo>
                  <a:pt x="265176" y="160020"/>
                </a:lnTo>
                <a:lnTo>
                  <a:pt x="272796" y="167640"/>
                </a:lnTo>
                <a:lnTo>
                  <a:pt x="278892" y="169164"/>
                </a:lnTo>
                <a:lnTo>
                  <a:pt x="315497" y="169164"/>
                </a:lnTo>
                <a:lnTo>
                  <a:pt x="312586" y="173069"/>
                </a:lnTo>
                <a:lnTo>
                  <a:pt x="303847" y="180213"/>
                </a:lnTo>
                <a:lnTo>
                  <a:pt x="293679" y="184499"/>
                </a:lnTo>
                <a:lnTo>
                  <a:pt x="281940" y="185927"/>
                </a:lnTo>
                <a:close/>
              </a:path>
              <a:path w="692150" h="186054">
                <a:moveTo>
                  <a:pt x="315497" y="169164"/>
                </a:moveTo>
                <a:lnTo>
                  <a:pt x="286512" y="169164"/>
                </a:lnTo>
                <a:lnTo>
                  <a:pt x="293108" y="168568"/>
                </a:lnTo>
                <a:lnTo>
                  <a:pt x="299275" y="166687"/>
                </a:lnTo>
                <a:lnTo>
                  <a:pt x="320040" y="132587"/>
                </a:lnTo>
                <a:lnTo>
                  <a:pt x="320040" y="120396"/>
                </a:lnTo>
                <a:lnTo>
                  <a:pt x="339852" y="120396"/>
                </a:lnTo>
                <a:lnTo>
                  <a:pt x="339852" y="163068"/>
                </a:lnTo>
                <a:lnTo>
                  <a:pt x="320040" y="163068"/>
                </a:lnTo>
                <a:lnTo>
                  <a:pt x="315497" y="169164"/>
                </a:lnTo>
                <a:close/>
              </a:path>
              <a:path w="692150" h="186054">
                <a:moveTo>
                  <a:pt x="339852" y="182880"/>
                </a:moveTo>
                <a:lnTo>
                  <a:pt x="320040" y="182880"/>
                </a:lnTo>
                <a:lnTo>
                  <a:pt x="320040" y="163068"/>
                </a:lnTo>
                <a:lnTo>
                  <a:pt x="339852" y="163068"/>
                </a:lnTo>
                <a:lnTo>
                  <a:pt x="339852" y="182880"/>
                </a:lnTo>
                <a:close/>
              </a:path>
              <a:path w="692150" h="186054">
                <a:moveTo>
                  <a:pt x="483108" y="185927"/>
                </a:moveTo>
                <a:lnTo>
                  <a:pt x="441959" y="169164"/>
                </a:lnTo>
                <a:lnTo>
                  <a:pt x="426720" y="121920"/>
                </a:lnTo>
                <a:lnTo>
                  <a:pt x="427839" y="107894"/>
                </a:lnTo>
                <a:lnTo>
                  <a:pt x="452056" y="66675"/>
                </a:lnTo>
                <a:lnTo>
                  <a:pt x="484632" y="56388"/>
                </a:lnTo>
                <a:lnTo>
                  <a:pt x="495704" y="57507"/>
                </a:lnTo>
                <a:lnTo>
                  <a:pt x="505777" y="60769"/>
                </a:lnTo>
                <a:lnTo>
                  <a:pt x="514421" y="66032"/>
                </a:lnTo>
                <a:lnTo>
                  <a:pt x="521208" y="73152"/>
                </a:lnTo>
                <a:lnTo>
                  <a:pt x="484632" y="73152"/>
                </a:lnTo>
                <a:lnTo>
                  <a:pt x="477178" y="73747"/>
                </a:lnTo>
                <a:lnTo>
                  <a:pt x="449746" y="102036"/>
                </a:lnTo>
                <a:lnTo>
                  <a:pt x="448056" y="109727"/>
                </a:lnTo>
                <a:lnTo>
                  <a:pt x="534524" y="109727"/>
                </a:lnTo>
                <a:lnTo>
                  <a:pt x="534924" y="115824"/>
                </a:lnTo>
                <a:lnTo>
                  <a:pt x="534924" y="126492"/>
                </a:lnTo>
                <a:lnTo>
                  <a:pt x="448056" y="126492"/>
                </a:lnTo>
                <a:lnTo>
                  <a:pt x="448651" y="136207"/>
                </a:lnTo>
                <a:lnTo>
                  <a:pt x="479083" y="168568"/>
                </a:lnTo>
                <a:lnTo>
                  <a:pt x="487680" y="169164"/>
                </a:lnTo>
                <a:lnTo>
                  <a:pt x="525780" y="169164"/>
                </a:lnTo>
                <a:lnTo>
                  <a:pt x="525780" y="173736"/>
                </a:lnTo>
                <a:lnTo>
                  <a:pt x="517183" y="178855"/>
                </a:lnTo>
                <a:lnTo>
                  <a:pt x="507301" y="182689"/>
                </a:lnTo>
                <a:lnTo>
                  <a:pt x="495990" y="185094"/>
                </a:lnTo>
                <a:lnTo>
                  <a:pt x="483108" y="185927"/>
                </a:lnTo>
                <a:close/>
              </a:path>
              <a:path w="692150" h="186054">
                <a:moveTo>
                  <a:pt x="534524" y="109727"/>
                </a:moveTo>
                <a:lnTo>
                  <a:pt x="515112" y="109727"/>
                </a:lnTo>
                <a:lnTo>
                  <a:pt x="514540" y="101369"/>
                </a:lnTo>
                <a:lnTo>
                  <a:pt x="512825" y="94297"/>
                </a:lnTo>
                <a:lnTo>
                  <a:pt x="509968" y="88082"/>
                </a:lnTo>
                <a:lnTo>
                  <a:pt x="505967" y="82296"/>
                </a:lnTo>
                <a:lnTo>
                  <a:pt x="501396" y="76200"/>
                </a:lnTo>
                <a:lnTo>
                  <a:pt x="493775" y="73152"/>
                </a:lnTo>
                <a:lnTo>
                  <a:pt x="521208" y="73152"/>
                </a:lnTo>
                <a:lnTo>
                  <a:pt x="527208" y="81105"/>
                </a:lnTo>
                <a:lnTo>
                  <a:pt x="531495" y="91058"/>
                </a:lnTo>
                <a:lnTo>
                  <a:pt x="534066" y="102727"/>
                </a:lnTo>
                <a:lnTo>
                  <a:pt x="534524" y="109727"/>
                </a:lnTo>
                <a:close/>
              </a:path>
              <a:path w="692150" h="186054">
                <a:moveTo>
                  <a:pt x="525780" y="169164"/>
                </a:moveTo>
                <a:lnTo>
                  <a:pt x="487680" y="169164"/>
                </a:lnTo>
                <a:lnTo>
                  <a:pt x="497919" y="168306"/>
                </a:lnTo>
                <a:lnTo>
                  <a:pt x="507873" y="165735"/>
                </a:lnTo>
                <a:lnTo>
                  <a:pt x="517255" y="161448"/>
                </a:lnTo>
                <a:lnTo>
                  <a:pt x="525780" y="155448"/>
                </a:lnTo>
                <a:lnTo>
                  <a:pt x="525780" y="169164"/>
                </a:lnTo>
                <a:close/>
              </a:path>
              <a:path w="692150" h="186054">
                <a:moveTo>
                  <a:pt x="187452" y="185927"/>
                </a:moveTo>
                <a:lnTo>
                  <a:pt x="144780" y="169164"/>
                </a:lnTo>
                <a:lnTo>
                  <a:pt x="128015" y="124968"/>
                </a:lnTo>
                <a:lnTo>
                  <a:pt x="129159" y="109823"/>
                </a:lnTo>
                <a:lnTo>
                  <a:pt x="146303" y="74676"/>
                </a:lnTo>
                <a:lnTo>
                  <a:pt x="192024" y="56388"/>
                </a:lnTo>
                <a:lnTo>
                  <a:pt x="200620" y="56911"/>
                </a:lnTo>
                <a:lnTo>
                  <a:pt x="208216" y="58293"/>
                </a:lnTo>
                <a:lnTo>
                  <a:pt x="214955" y="60245"/>
                </a:lnTo>
                <a:lnTo>
                  <a:pt x="220980" y="62484"/>
                </a:lnTo>
                <a:lnTo>
                  <a:pt x="220980" y="73152"/>
                </a:lnTo>
                <a:lnTo>
                  <a:pt x="192024" y="73152"/>
                </a:lnTo>
                <a:lnTo>
                  <a:pt x="183189" y="74009"/>
                </a:lnTo>
                <a:lnTo>
                  <a:pt x="152019" y="102679"/>
                </a:lnTo>
                <a:lnTo>
                  <a:pt x="149352" y="121920"/>
                </a:lnTo>
                <a:lnTo>
                  <a:pt x="149947" y="132540"/>
                </a:lnTo>
                <a:lnTo>
                  <a:pt x="173545" y="165925"/>
                </a:lnTo>
                <a:lnTo>
                  <a:pt x="190500" y="169164"/>
                </a:lnTo>
                <a:lnTo>
                  <a:pt x="220980" y="169164"/>
                </a:lnTo>
                <a:lnTo>
                  <a:pt x="220980" y="176784"/>
                </a:lnTo>
                <a:lnTo>
                  <a:pt x="213812" y="180784"/>
                </a:lnTo>
                <a:lnTo>
                  <a:pt x="205930" y="183642"/>
                </a:lnTo>
                <a:lnTo>
                  <a:pt x="197191" y="185356"/>
                </a:lnTo>
                <a:lnTo>
                  <a:pt x="187452" y="185927"/>
                </a:lnTo>
                <a:close/>
              </a:path>
              <a:path w="692150" h="186054">
                <a:moveTo>
                  <a:pt x="220980" y="82296"/>
                </a:moveTo>
                <a:lnTo>
                  <a:pt x="214098" y="78295"/>
                </a:lnTo>
                <a:lnTo>
                  <a:pt x="207073" y="75438"/>
                </a:lnTo>
                <a:lnTo>
                  <a:pt x="199763" y="73723"/>
                </a:lnTo>
                <a:lnTo>
                  <a:pt x="192024" y="73152"/>
                </a:lnTo>
                <a:lnTo>
                  <a:pt x="220980" y="73152"/>
                </a:lnTo>
                <a:lnTo>
                  <a:pt x="220980" y="82296"/>
                </a:lnTo>
                <a:close/>
              </a:path>
              <a:path w="692150" h="186054">
                <a:moveTo>
                  <a:pt x="220980" y="169164"/>
                </a:moveTo>
                <a:lnTo>
                  <a:pt x="190500" y="169164"/>
                </a:lnTo>
                <a:lnTo>
                  <a:pt x="198477" y="168568"/>
                </a:lnTo>
                <a:lnTo>
                  <a:pt x="206311" y="166687"/>
                </a:lnTo>
                <a:lnTo>
                  <a:pt x="213860" y="163377"/>
                </a:lnTo>
                <a:lnTo>
                  <a:pt x="220980" y="158496"/>
                </a:lnTo>
                <a:lnTo>
                  <a:pt x="220980" y="169164"/>
                </a:lnTo>
                <a:close/>
              </a:path>
              <a:path w="692150" h="186054">
                <a:moveTo>
                  <a:pt x="588264" y="182880"/>
                </a:moveTo>
                <a:lnTo>
                  <a:pt x="568452" y="182880"/>
                </a:lnTo>
                <a:lnTo>
                  <a:pt x="568452" y="10668"/>
                </a:lnTo>
                <a:lnTo>
                  <a:pt x="633984" y="10668"/>
                </a:lnTo>
                <a:lnTo>
                  <a:pt x="640080" y="13716"/>
                </a:lnTo>
                <a:lnTo>
                  <a:pt x="646176" y="15240"/>
                </a:lnTo>
                <a:lnTo>
                  <a:pt x="652272" y="18288"/>
                </a:lnTo>
                <a:lnTo>
                  <a:pt x="656844" y="21336"/>
                </a:lnTo>
                <a:lnTo>
                  <a:pt x="664464" y="28956"/>
                </a:lnTo>
                <a:lnTo>
                  <a:pt x="588264" y="28956"/>
                </a:lnTo>
                <a:lnTo>
                  <a:pt x="588264" y="91440"/>
                </a:lnTo>
                <a:lnTo>
                  <a:pt x="656082" y="91440"/>
                </a:lnTo>
                <a:lnTo>
                  <a:pt x="644652" y="99060"/>
                </a:lnTo>
                <a:lnTo>
                  <a:pt x="640080" y="100584"/>
                </a:lnTo>
                <a:lnTo>
                  <a:pt x="633984" y="102108"/>
                </a:lnTo>
                <a:lnTo>
                  <a:pt x="633984" y="103632"/>
                </a:lnTo>
                <a:lnTo>
                  <a:pt x="637032" y="105155"/>
                </a:lnTo>
                <a:lnTo>
                  <a:pt x="638556" y="106680"/>
                </a:lnTo>
                <a:lnTo>
                  <a:pt x="641604" y="108204"/>
                </a:lnTo>
                <a:lnTo>
                  <a:pt x="643128" y="109727"/>
                </a:lnTo>
                <a:lnTo>
                  <a:pt x="588264" y="109727"/>
                </a:lnTo>
                <a:lnTo>
                  <a:pt x="588264" y="182880"/>
                </a:lnTo>
                <a:close/>
              </a:path>
              <a:path w="692150" h="186054">
                <a:moveTo>
                  <a:pt x="656082" y="91440"/>
                </a:moveTo>
                <a:lnTo>
                  <a:pt x="620267" y="91440"/>
                </a:lnTo>
                <a:lnTo>
                  <a:pt x="633984" y="86868"/>
                </a:lnTo>
                <a:lnTo>
                  <a:pt x="637032" y="85344"/>
                </a:lnTo>
                <a:lnTo>
                  <a:pt x="641604" y="82296"/>
                </a:lnTo>
                <a:lnTo>
                  <a:pt x="644652" y="79248"/>
                </a:lnTo>
                <a:lnTo>
                  <a:pt x="646176" y="76200"/>
                </a:lnTo>
                <a:lnTo>
                  <a:pt x="647700" y="71627"/>
                </a:lnTo>
                <a:lnTo>
                  <a:pt x="650748" y="67056"/>
                </a:lnTo>
                <a:lnTo>
                  <a:pt x="650748" y="48768"/>
                </a:lnTo>
                <a:lnTo>
                  <a:pt x="647700" y="41148"/>
                </a:lnTo>
                <a:lnTo>
                  <a:pt x="641604" y="36576"/>
                </a:lnTo>
                <a:lnTo>
                  <a:pt x="636698" y="32813"/>
                </a:lnTo>
                <a:lnTo>
                  <a:pt x="630935" y="30480"/>
                </a:lnTo>
                <a:lnTo>
                  <a:pt x="624030" y="29289"/>
                </a:lnTo>
                <a:lnTo>
                  <a:pt x="615696" y="28956"/>
                </a:lnTo>
                <a:lnTo>
                  <a:pt x="664464" y="28956"/>
                </a:lnTo>
                <a:lnTo>
                  <a:pt x="665988" y="30480"/>
                </a:lnTo>
                <a:lnTo>
                  <a:pt x="667512" y="36576"/>
                </a:lnTo>
                <a:lnTo>
                  <a:pt x="670560" y="41148"/>
                </a:lnTo>
                <a:lnTo>
                  <a:pt x="672084" y="48768"/>
                </a:lnTo>
                <a:lnTo>
                  <a:pt x="672084" y="62484"/>
                </a:lnTo>
                <a:lnTo>
                  <a:pt x="670560" y="68580"/>
                </a:lnTo>
                <a:lnTo>
                  <a:pt x="667512" y="77724"/>
                </a:lnTo>
                <a:lnTo>
                  <a:pt x="661416" y="86868"/>
                </a:lnTo>
                <a:lnTo>
                  <a:pt x="658367" y="89916"/>
                </a:lnTo>
                <a:lnTo>
                  <a:pt x="656082" y="91440"/>
                </a:lnTo>
                <a:close/>
              </a:path>
              <a:path w="692150" h="186054">
                <a:moveTo>
                  <a:pt x="691896" y="182880"/>
                </a:moveTo>
                <a:lnTo>
                  <a:pt x="667512" y="182880"/>
                </a:lnTo>
                <a:lnTo>
                  <a:pt x="638556" y="134112"/>
                </a:lnTo>
                <a:lnTo>
                  <a:pt x="635508" y="129540"/>
                </a:lnTo>
                <a:lnTo>
                  <a:pt x="633984" y="126492"/>
                </a:lnTo>
                <a:lnTo>
                  <a:pt x="630935" y="123444"/>
                </a:lnTo>
                <a:lnTo>
                  <a:pt x="629412" y="120396"/>
                </a:lnTo>
                <a:lnTo>
                  <a:pt x="626364" y="117348"/>
                </a:lnTo>
                <a:lnTo>
                  <a:pt x="623316" y="115824"/>
                </a:lnTo>
                <a:lnTo>
                  <a:pt x="618744" y="111251"/>
                </a:lnTo>
                <a:lnTo>
                  <a:pt x="615696" y="111251"/>
                </a:lnTo>
                <a:lnTo>
                  <a:pt x="612648" y="109727"/>
                </a:lnTo>
                <a:lnTo>
                  <a:pt x="643128" y="109727"/>
                </a:lnTo>
                <a:lnTo>
                  <a:pt x="646176" y="111251"/>
                </a:lnTo>
                <a:lnTo>
                  <a:pt x="647700" y="112776"/>
                </a:lnTo>
                <a:lnTo>
                  <a:pt x="650748" y="118872"/>
                </a:lnTo>
                <a:lnTo>
                  <a:pt x="655320" y="123444"/>
                </a:lnTo>
                <a:lnTo>
                  <a:pt x="656844" y="128016"/>
                </a:lnTo>
                <a:lnTo>
                  <a:pt x="659891" y="131064"/>
                </a:lnTo>
                <a:lnTo>
                  <a:pt x="691896" y="182880"/>
                </a:lnTo>
                <a:close/>
              </a:path>
              <a:path w="692150" h="186054">
                <a:moveTo>
                  <a:pt x="97535" y="167640"/>
                </a:moveTo>
                <a:lnTo>
                  <a:pt x="47243" y="167640"/>
                </a:lnTo>
                <a:lnTo>
                  <a:pt x="55816" y="167330"/>
                </a:lnTo>
                <a:lnTo>
                  <a:pt x="63246" y="166306"/>
                </a:lnTo>
                <a:lnTo>
                  <a:pt x="69532" y="164425"/>
                </a:lnTo>
                <a:lnTo>
                  <a:pt x="74676" y="161544"/>
                </a:lnTo>
                <a:lnTo>
                  <a:pt x="80772" y="156972"/>
                </a:lnTo>
                <a:lnTo>
                  <a:pt x="83820" y="149351"/>
                </a:lnTo>
                <a:lnTo>
                  <a:pt x="83820" y="132587"/>
                </a:lnTo>
                <a:lnTo>
                  <a:pt x="80772" y="128016"/>
                </a:lnTo>
                <a:lnTo>
                  <a:pt x="79248" y="124968"/>
                </a:lnTo>
                <a:lnTo>
                  <a:pt x="73152" y="118872"/>
                </a:lnTo>
                <a:lnTo>
                  <a:pt x="68580" y="115824"/>
                </a:lnTo>
                <a:lnTo>
                  <a:pt x="64008" y="114300"/>
                </a:lnTo>
                <a:lnTo>
                  <a:pt x="54864" y="108204"/>
                </a:lnTo>
                <a:lnTo>
                  <a:pt x="48768" y="105155"/>
                </a:lnTo>
                <a:lnTo>
                  <a:pt x="44196" y="102108"/>
                </a:lnTo>
                <a:lnTo>
                  <a:pt x="32003" y="96012"/>
                </a:lnTo>
                <a:lnTo>
                  <a:pt x="27431" y="92964"/>
                </a:lnTo>
                <a:lnTo>
                  <a:pt x="21335" y="89916"/>
                </a:lnTo>
                <a:lnTo>
                  <a:pt x="16764" y="86868"/>
                </a:lnTo>
                <a:lnTo>
                  <a:pt x="9143" y="79248"/>
                </a:lnTo>
                <a:lnTo>
                  <a:pt x="6096" y="74676"/>
                </a:lnTo>
                <a:lnTo>
                  <a:pt x="4571" y="70104"/>
                </a:lnTo>
                <a:lnTo>
                  <a:pt x="1524" y="65532"/>
                </a:lnTo>
                <a:lnTo>
                  <a:pt x="1524" y="45720"/>
                </a:lnTo>
                <a:lnTo>
                  <a:pt x="3048" y="38100"/>
                </a:lnTo>
                <a:lnTo>
                  <a:pt x="6096" y="33527"/>
                </a:lnTo>
                <a:lnTo>
                  <a:pt x="9143" y="27432"/>
                </a:lnTo>
                <a:lnTo>
                  <a:pt x="13715" y="22860"/>
                </a:lnTo>
                <a:lnTo>
                  <a:pt x="19812" y="18288"/>
                </a:lnTo>
                <a:lnTo>
                  <a:pt x="32003" y="12192"/>
                </a:lnTo>
                <a:lnTo>
                  <a:pt x="39624" y="10668"/>
                </a:lnTo>
                <a:lnTo>
                  <a:pt x="45720" y="7620"/>
                </a:lnTo>
                <a:lnTo>
                  <a:pt x="60960" y="7620"/>
                </a:lnTo>
                <a:lnTo>
                  <a:pt x="72675" y="7929"/>
                </a:lnTo>
                <a:lnTo>
                  <a:pt x="82677" y="8953"/>
                </a:lnTo>
                <a:lnTo>
                  <a:pt x="90963" y="10834"/>
                </a:lnTo>
                <a:lnTo>
                  <a:pt x="97535" y="13716"/>
                </a:lnTo>
                <a:lnTo>
                  <a:pt x="97535" y="25908"/>
                </a:lnTo>
                <a:lnTo>
                  <a:pt x="50292" y="25908"/>
                </a:lnTo>
                <a:lnTo>
                  <a:pt x="45720" y="27432"/>
                </a:lnTo>
                <a:lnTo>
                  <a:pt x="41148" y="27432"/>
                </a:lnTo>
                <a:lnTo>
                  <a:pt x="36576" y="28956"/>
                </a:lnTo>
                <a:lnTo>
                  <a:pt x="33528" y="32004"/>
                </a:lnTo>
                <a:lnTo>
                  <a:pt x="30480" y="33527"/>
                </a:lnTo>
                <a:lnTo>
                  <a:pt x="27431" y="36576"/>
                </a:lnTo>
                <a:lnTo>
                  <a:pt x="25908" y="39624"/>
                </a:lnTo>
                <a:lnTo>
                  <a:pt x="22860" y="42672"/>
                </a:lnTo>
                <a:lnTo>
                  <a:pt x="21335" y="47244"/>
                </a:lnTo>
                <a:lnTo>
                  <a:pt x="21335" y="56388"/>
                </a:lnTo>
                <a:lnTo>
                  <a:pt x="24384" y="62484"/>
                </a:lnTo>
                <a:lnTo>
                  <a:pt x="25908" y="67056"/>
                </a:lnTo>
                <a:lnTo>
                  <a:pt x="28956" y="68580"/>
                </a:lnTo>
                <a:lnTo>
                  <a:pt x="35052" y="74676"/>
                </a:lnTo>
                <a:lnTo>
                  <a:pt x="39624" y="77724"/>
                </a:lnTo>
                <a:lnTo>
                  <a:pt x="44196" y="79248"/>
                </a:lnTo>
                <a:lnTo>
                  <a:pt x="53340" y="85344"/>
                </a:lnTo>
                <a:lnTo>
                  <a:pt x="77724" y="97536"/>
                </a:lnTo>
                <a:lnTo>
                  <a:pt x="82296" y="100584"/>
                </a:lnTo>
                <a:lnTo>
                  <a:pt x="86868" y="105155"/>
                </a:lnTo>
                <a:lnTo>
                  <a:pt x="91440" y="108204"/>
                </a:lnTo>
                <a:lnTo>
                  <a:pt x="96012" y="112776"/>
                </a:lnTo>
                <a:lnTo>
                  <a:pt x="102108" y="121920"/>
                </a:lnTo>
                <a:lnTo>
                  <a:pt x="103631" y="128016"/>
                </a:lnTo>
                <a:lnTo>
                  <a:pt x="105156" y="132587"/>
                </a:lnTo>
                <a:lnTo>
                  <a:pt x="105156" y="147827"/>
                </a:lnTo>
                <a:lnTo>
                  <a:pt x="103631" y="155448"/>
                </a:lnTo>
                <a:lnTo>
                  <a:pt x="97535" y="167640"/>
                </a:lnTo>
                <a:close/>
              </a:path>
              <a:path w="692150" h="186054">
                <a:moveTo>
                  <a:pt x="97535" y="36576"/>
                </a:moveTo>
                <a:lnTo>
                  <a:pt x="89868" y="31694"/>
                </a:lnTo>
                <a:lnTo>
                  <a:pt x="80772" y="28384"/>
                </a:lnTo>
                <a:lnTo>
                  <a:pt x="70532" y="26503"/>
                </a:lnTo>
                <a:lnTo>
                  <a:pt x="59435" y="25908"/>
                </a:lnTo>
                <a:lnTo>
                  <a:pt x="97535" y="25908"/>
                </a:lnTo>
                <a:lnTo>
                  <a:pt x="97535" y="36576"/>
                </a:lnTo>
                <a:close/>
              </a:path>
              <a:path w="692150" h="186054">
                <a:moveTo>
                  <a:pt x="51815" y="185927"/>
                </a:moveTo>
                <a:lnTo>
                  <a:pt x="33528" y="185927"/>
                </a:lnTo>
                <a:lnTo>
                  <a:pt x="30480" y="184404"/>
                </a:lnTo>
                <a:lnTo>
                  <a:pt x="25908" y="184404"/>
                </a:lnTo>
                <a:lnTo>
                  <a:pt x="21335" y="182880"/>
                </a:lnTo>
                <a:lnTo>
                  <a:pt x="16764" y="182880"/>
                </a:lnTo>
                <a:lnTo>
                  <a:pt x="13715" y="181355"/>
                </a:lnTo>
                <a:lnTo>
                  <a:pt x="9143" y="179832"/>
                </a:lnTo>
                <a:lnTo>
                  <a:pt x="6096" y="178308"/>
                </a:lnTo>
                <a:lnTo>
                  <a:pt x="3048" y="178308"/>
                </a:lnTo>
                <a:lnTo>
                  <a:pt x="0" y="176784"/>
                </a:lnTo>
                <a:lnTo>
                  <a:pt x="0" y="152400"/>
                </a:lnTo>
                <a:lnTo>
                  <a:pt x="3048" y="153924"/>
                </a:lnTo>
                <a:lnTo>
                  <a:pt x="6096" y="156972"/>
                </a:lnTo>
                <a:lnTo>
                  <a:pt x="10668" y="158496"/>
                </a:lnTo>
                <a:lnTo>
                  <a:pt x="13715" y="160020"/>
                </a:lnTo>
                <a:lnTo>
                  <a:pt x="27431" y="164592"/>
                </a:lnTo>
                <a:lnTo>
                  <a:pt x="30480" y="166116"/>
                </a:lnTo>
                <a:lnTo>
                  <a:pt x="35052" y="166116"/>
                </a:lnTo>
                <a:lnTo>
                  <a:pt x="39624" y="167640"/>
                </a:lnTo>
                <a:lnTo>
                  <a:pt x="97535" y="167640"/>
                </a:lnTo>
                <a:lnTo>
                  <a:pt x="92964" y="172212"/>
                </a:lnTo>
                <a:lnTo>
                  <a:pt x="86868" y="175260"/>
                </a:lnTo>
                <a:lnTo>
                  <a:pt x="80772" y="179832"/>
                </a:lnTo>
                <a:lnTo>
                  <a:pt x="74676" y="181355"/>
                </a:lnTo>
                <a:lnTo>
                  <a:pt x="51815" y="185927"/>
                </a:lnTo>
                <a:close/>
              </a:path>
              <a:path w="692150" h="186054">
                <a:moveTo>
                  <a:pt x="396240" y="182880"/>
                </a:moveTo>
                <a:lnTo>
                  <a:pt x="376428" y="182880"/>
                </a:lnTo>
                <a:lnTo>
                  <a:pt x="376428" y="0"/>
                </a:lnTo>
                <a:lnTo>
                  <a:pt x="396240" y="0"/>
                </a:lnTo>
                <a:lnTo>
                  <a:pt x="396240" y="182880"/>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3102685" y="4223721"/>
            <a:ext cx="5542878" cy="192293"/>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6" name="object 16"/>
          <p:cNvSpPr/>
          <p:nvPr/>
        </p:nvSpPr>
        <p:spPr>
          <a:xfrm>
            <a:off x="2012127" y="4894729"/>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7" name="object 17"/>
          <p:cNvSpPr/>
          <p:nvPr/>
        </p:nvSpPr>
        <p:spPr>
          <a:xfrm>
            <a:off x="2259553" y="4800600"/>
            <a:ext cx="383241" cy="237004"/>
          </a:xfrm>
          <a:custGeom>
            <a:avLst/>
            <a:gdLst/>
            <a:ahLst/>
            <a:cxnLst/>
            <a:rect l="l" t="t" r="r" b="b"/>
            <a:pathLst>
              <a:path w="434340" h="268604">
                <a:moveTo>
                  <a:pt x="322431" y="112775"/>
                </a:moveTo>
                <a:lnTo>
                  <a:pt x="309372" y="112775"/>
                </a:lnTo>
                <a:lnTo>
                  <a:pt x="320849" y="95892"/>
                </a:lnTo>
                <a:lnTo>
                  <a:pt x="334899" y="84010"/>
                </a:lnTo>
                <a:lnTo>
                  <a:pt x="351805" y="76985"/>
                </a:lnTo>
                <a:lnTo>
                  <a:pt x="371856" y="74675"/>
                </a:lnTo>
                <a:lnTo>
                  <a:pt x="385857" y="75842"/>
                </a:lnTo>
                <a:lnTo>
                  <a:pt x="398145" y="79438"/>
                </a:lnTo>
                <a:lnTo>
                  <a:pt x="408717" y="85605"/>
                </a:lnTo>
                <a:lnTo>
                  <a:pt x="413016" y="89915"/>
                </a:lnTo>
                <a:lnTo>
                  <a:pt x="368808" y="89915"/>
                </a:lnTo>
                <a:lnTo>
                  <a:pt x="356544" y="91082"/>
                </a:lnTo>
                <a:lnTo>
                  <a:pt x="344995" y="94678"/>
                </a:lnTo>
                <a:lnTo>
                  <a:pt x="334303" y="100845"/>
                </a:lnTo>
                <a:lnTo>
                  <a:pt x="324612" y="109727"/>
                </a:lnTo>
                <a:lnTo>
                  <a:pt x="322431" y="112775"/>
                </a:lnTo>
                <a:close/>
              </a:path>
              <a:path w="434340" h="268604">
                <a:moveTo>
                  <a:pt x="307848" y="263651"/>
                </a:moveTo>
                <a:lnTo>
                  <a:pt x="291084" y="263651"/>
                </a:lnTo>
                <a:lnTo>
                  <a:pt x="291084" y="79247"/>
                </a:lnTo>
                <a:lnTo>
                  <a:pt x="307848" y="79247"/>
                </a:lnTo>
                <a:lnTo>
                  <a:pt x="307848" y="112775"/>
                </a:lnTo>
                <a:lnTo>
                  <a:pt x="322431" y="112775"/>
                </a:lnTo>
                <a:lnTo>
                  <a:pt x="317492" y="119681"/>
                </a:lnTo>
                <a:lnTo>
                  <a:pt x="312229" y="131063"/>
                </a:lnTo>
                <a:lnTo>
                  <a:pt x="308967" y="143589"/>
                </a:lnTo>
                <a:lnTo>
                  <a:pt x="307848" y="156971"/>
                </a:lnTo>
                <a:lnTo>
                  <a:pt x="307848" y="263651"/>
                </a:lnTo>
                <a:close/>
              </a:path>
              <a:path w="434340" h="268604">
                <a:moveTo>
                  <a:pt x="434340" y="263651"/>
                </a:moveTo>
                <a:lnTo>
                  <a:pt x="417576" y="263651"/>
                </a:lnTo>
                <a:lnTo>
                  <a:pt x="417576" y="155447"/>
                </a:lnTo>
                <a:lnTo>
                  <a:pt x="414456" y="126563"/>
                </a:lnTo>
                <a:lnTo>
                  <a:pt x="405193" y="106108"/>
                </a:lnTo>
                <a:lnTo>
                  <a:pt x="389929" y="93940"/>
                </a:lnTo>
                <a:lnTo>
                  <a:pt x="368808" y="89915"/>
                </a:lnTo>
                <a:lnTo>
                  <a:pt x="413016" y="89915"/>
                </a:lnTo>
                <a:lnTo>
                  <a:pt x="433220" y="133707"/>
                </a:lnTo>
                <a:lnTo>
                  <a:pt x="434340" y="150875"/>
                </a:lnTo>
                <a:lnTo>
                  <a:pt x="434340" y="263651"/>
                </a:lnTo>
                <a:close/>
              </a:path>
              <a:path w="434340" h="268604">
                <a:moveTo>
                  <a:pt x="120396" y="268223"/>
                </a:moveTo>
                <a:lnTo>
                  <a:pt x="70485" y="259079"/>
                </a:lnTo>
                <a:lnTo>
                  <a:pt x="32004" y="231647"/>
                </a:lnTo>
                <a:lnTo>
                  <a:pt x="8000" y="189547"/>
                </a:lnTo>
                <a:lnTo>
                  <a:pt x="0" y="137159"/>
                </a:lnTo>
                <a:lnTo>
                  <a:pt x="2024" y="107751"/>
                </a:lnTo>
                <a:lnTo>
                  <a:pt x="18645" y="58078"/>
                </a:lnTo>
                <a:lnTo>
                  <a:pt x="51244" y="21216"/>
                </a:lnTo>
                <a:lnTo>
                  <a:pt x="96964" y="2309"/>
                </a:lnTo>
                <a:lnTo>
                  <a:pt x="124968" y="0"/>
                </a:lnTo>
                <a:lnTo>
                  <a:pt x="149875" y="2285"/>
                </a:lnTo>
                <a:lnTo>
                  <a:pt x="172212" y="9143"/>
                </a:lnTo>
                <a:lnTo>
                  <a:pt x="185578" y="16763"/>
                </a:lnTo>
                <a:lnTo>
                  <a:pt x="121920" y="16763"/>
                </a:lnTo>
                <a:lnTo>
                  <a:pt x="100179" y="18764"/>
                </a:lnTo>
                <a:lnTo>
                  <a:pt x="62984" y="34766"/>
                </a:lnTo>
                <a:lnTo>
                  <a:pt x="34361" y="66841"/>
                </a:lnTo>
                <a:lnTo>
                  <a:pt x="20026" y="109847"/>
                </a:lnTo>
                <a:lnTo>
                  <a:pt x="18288" y="135635"/>
                </a:lnTo>
                <a:lnTo>
                  <a:pt x="20002" y="160734"/>
                </a:lnTo>
                <a:lnTo>
                  <a:pt x="33718" y="202930"/>
                </a:lnTo>
                <a:lnTo>
                  <a:pt x="60579" y="233457"/>
                </a:lnTo>
                <a:lnTo>
                  <a:pt x="97155" y="249459"/>
                </a:lnTo>
                <a:lnTo>
                  <a:pt x="118872" y="251459"/>
                </a:lnTo>
                <a:lnTo>
                  <a:pt x="183562" y="251459"/>
                </a:lnTo>
                <a:lnTo>
                  <a:pt x="169735" y="259079"/>
                </a:lnTo>
                <a:lnTo>
                  <a:pt x="146423" y="265938"/>
                </a:lnTo>
                <a:lnTo>
                  <a:pt x="120396" y="268223"/>
                </a:lnTo>
                <a:close/>
              </a:path>
              <a:path w="434340" h="268604">
                <a:moveTo>
                  <a:pt x="183562" y="251459"/>
                </a:moveTo>
                <a:lnTo>
                  <a:pt x="118872" y="251459"/>
                </a:lnTo>
                <a:lnTo>
                  <a:pt x="141708" y="249483"/>
                </a:lnTo>
                <a:lnTo>
                  <a:pt x="162115" y="243649"/>
                </a:lnTo>
                <a:lnTo>
                  <a:pt x="195072" y="220979"/>
                </a:lnTo>
                <a:lnTo>
                  <a:pt x="216979" y="183070"/>
                </a:lnTo>
                <a:lnTo>
                  <a:pt x="224028" y="132587"/>
                </a:lnTo>
                <a:lnTo>
                  <a:pt x="222313" y="106822"/>
                </a:lnTo>
                <a:lnTo>
                  <a:pt x="208597" y="64436"/>
                </a:lnTo>
                <a:lnTo>
                  <a:pt x="181498" y="34123"/>
                </a:lnTo>
                <a:lnTo>
                  <a:pt x="143875" y="18740"/>
                </a:lnTo>
                <a:lnTo>
                  <a:pt x="121920" y="16763"/>
                </a:lnTo>
                <a:lnTo>
                  <a:pt x="185578" y="16763"/>
                </a:lnTo>
                <a:lnTo>
                  <a:pt x="224313" y="55387"/>
                </a:lnTo>
                <a:lnTo>
                  <a:pt x="240315" y="102155"/>
                </a:lnTo>
                <a:lnTo>
                  <a:pt x="242316" y="129539"/>
                </a:lnTo>
                <a:lnTo>
                  <a:pt x="240286" y="160734"/>
                </a:lnTo>
                <a:lnTo>
                  <a:pt x="234124" y="188023"/>
                </a:lnTo>
                <a:lnTo>
                  <a:pt x="223670" y="211621"/>
                </a:lnTo>
                <a:lnTo>
                  <a:pt x="208788" y="231647"/>
                </a:lnTo>
                <a:lnTo>
                  <a:pt x="190476" y="247649"/>
                </a:lnTo>
                <a:lnTo>
                  <a:pt x="183562" y="25145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8" name="object 18"/>
          <p:cNvSpPr/>
          <p:nvPr/>
        </p:nvSpPr>
        <p:spPr>
          <a:xfrm>
            <a:off x="2688514" y="4937760"/>
            <a:ext cx="87406" cy="0"/>
          </a:xfrm>
          <a:custGeom>
            <a:avLst/>
            <a:gdLst/>
            <a:ahLst/>
            <a:cxnLst/>
            <a:rect l="l" t="t" r="r" b="b"/>
            <a:pathLst>
              <a:path w="99059">
                <a:moveTo>
                  <a:pt x="0" y="0"/>
                </a:moveTo>
                <a:lnTo>
                  <a:pt x="99059" y="0"/>
                </a:lnTo>
              </a:path>
            </a:pathLst>
          </a:custGeom>
          <a:ln w="15239">
            <a:solidFill>
              <a:srgbClr val="FFFFFF"/>
            </a:solidFill>
          </a:ln>
        </p:spPr>
        <p:txBody>
          <a:bodyPr wrap="square" lIns="0" tIns="0" rIns="0" bIns="0" rtlCol="0"/>
          <a:lstStyle/>
          <a:p>
            <a:pPr defTabSz="806867"/>
            <a:endParaRPr sz="1588" kern="0">
              <a:solidFill>
                <a:sysClr val="windowText" lastClr="000000"/>
              </a:solidFill>
            </a:endParaRPr>
          </a:p>
        </p:txBody>
      </p:sp>
      <p:sp>
        <p:nvSpPr>
          <p:cNvPr id="19" name="object 19"/>
          <p:cNvSpPr/>
          <p:nvPr/>
        </p:nvSpPr>
        <p:spPr>
          <a:xfrm>
            <a:off x="2809539" y="4791187"/>
            <a:ext cx="2297206" cy="318807"/>
          </a:xfrm>
          <a:custGeom>
            <a:avLst/>
            <a:gdLst/>
            <a:ahLst/>
            <a:cxnLst/>
            <a:rect l="l" t="t" r="r" b="b"/>
            <a:pathLst>
              <a:path w="2603500" h="361314">
                <a:moveTo>
                  <a:pt x="2077212" y="124967"/>
                </a:moveTo>
                <a:lnTo>
                  <a:pt x="2077212" y="105155"/>
                </a:lnTo>
                <a:lnTo>
                  <a:pt x="2083236" y="100845"/>
                </a:lnTo>
                <a:lnTo>
                  <a:pt x="2122932" y="86486"/>
                </a:lnTo>
                <a:lnTo>
                  <a:pt x="2139696" y="85343"/>
                </a:lnTo>
                <a:lnTo>
                  <a:pt x="2152816" y="86463"/>
                </a:lnTo>
                <a:lnTo>
                  <a:pt x="2164651" y="89725"/>
                </a:lnTo>
                <a:lnTo>
                  <a:pt x="2175057" y="94988"/>
                </a:lnTo>
                <a:lnTo>
                  <a:pt x="2182001" y="100583"/>
                </a:lnTo>
                <a:lnTo>
                  <a:pt x="2136647" y="100583"/>
                </a:lnTo>
                <a:lnTo>
                  <a:pt x="2121788" y="102036"/>
                </a:lnTo>
                <a:lnTo>
                  <a:pt x="2106930" y="106489"/>
                </a:lnTo>
                <a:lnTo>
                  <a:pt x="2092071" y="114085"/>
                </a:lnTo>
                <a:lnTo>
                  <a:pt x="2077212" y="124967"/>
                </a:lnTo>
                <a:close/>
              </a:path>
              <a:path w="2603500" h="361314">
                <a:moveTo>
                  <a:pt x="2118360" y="278891"/>
                </a:moveTo>
                <a:lnTo>
                  <a:pt x="2075687" y="263651"/>
                </a:lnTo>
                <a:lnTo>
                  <a:pt x="2060447" y="227075"/>
                </a:lnTo>
                <a:lnTo>
                  <a:pt x="2064472" y="205358"/>
                </a:lnTo>
                <a:lnTo>
                  <a:pt x="2076640" y="188213"/>
                </a:lnTo>
                <a:lnTo>
                  <a:pt x="2097095" y="175640"/>
                </a:lnTo>
                <a:lnTo>
                  <a:pt x="2125980" y="167639"/>
                </a:lnTo>
                <a:lnTo>
                  <a:pt x="2182368" y="160019"/>
                </a:lnTo>
                <a:lnTo>
                  <a:pt x="2179510" y="134016"/>
                </a:lnTo>
                <a:lnTo>
                  <a:pt x="2170937" y="115442"/>
                </a:lnTo>
                <a:lnTo>
                  <a:pt x="2156650" y="104298"/>
                </a:lnTo>
                <a:lnTo>
                  <a:pt x="2136647" y="100583"/>
                </a:lnTo>
                <a:lnTo>
                  <a:pt x="2182001" y="100583"/>
                </a:lnTo>
                <a:lnTo>
                  <a:pt x="2198036" y="137898"/>
                </a:lnTo>
                <a:lnTo>
                  <a:pt x="2199132" y="153923"/>
                </a:lnTo>
                <a:lnTo>
                  <a:pt x="2199132" y="175259"/>
                </a:lnTo>
                <a:lnTo>
                  <a:pt x="2182368" y="175259"/>
                </a:lnTo>
                <a:lnTo>
                  <a:pt x="2130552" y="182879"/>
                </a:lnTo>
                <a:lnTo>
                  <a:pt x="2090928" y="195071"/>
                </a:lnTo>
                <a:lnTo>
                  <a:pt x="2078735" y="225551"/>
                </a:lnTo>
                <a:lnTo>
                  <a:pt x="2079331" y="233910"/>
                </a:lnTo>
                <a:lnTo>
                  <a:pt x="2111049" y="263056"/>
                </a:lnTo>
                <a:lnTo>
                  <a:pt x="2119884" y="263651"/>
                </a:lnTo>
                <a:lnTo>
                  <a:pt x="2162057" y="263651"/>
                </a:lnTo>
                <a:lnTo>
                  <a:pt x="2156460" y="268223"/>
                </a:lnTo>
                <a:lnTo>
                  <a:pt x="2147292" y="273105"/>
                </a:lnTo>
                <a:lnTo>
                  <a:pt x="2137981" y="276415"/>
                </a:lnTo>
                <a:lnTo>
                  <a:pt x="2128385" y="278296"/>
                </a:lnTo>
                <a:lnTo>
                  <a:pt x="2118360" y="278891"/>
                </a:lnTo>
                <a:close/>
              </a:path>
              <a:path w="2603500" h="361314">
                <a:moveTo>
                  <a:pt x="2162057" y="263651"/>
                </a:moveTo>
                <a:lnTo>
                  <a:pt x="2119884" y="263651"/>
                </a:lnTo>
                <a:lnTo>
                  <a:pt x="2133004" y="262485"/>
                </a:lnTo>
                <a:lnTo>
                  <a:pt x="2144839" y="258889"/>
                </a:lnTo>
                <a:lnTo>
                  <a:pt x="2177796" y="220979"/>
                </a:lnTo>
                <a:lnTo>
                  <a:pt x="2182368" y="193547"/>
                </a:lnTo>
                <a:lnTo>
                  <a:pt x="2182368" y="175259"/>
                </a:lnTo>
                <a:lnTo>
                  <a:pt x="2199132" y="175259"/>
                </a:lnTo>
                <a:lnTo>
                  <a:pt x="2199132" y="237743"/>
                </a:lnTo>
                <a:lnTo>
                  <a:pt x="2180844" y="237743"/>
                </a:lnTo>
                <a:lnTo>
                  <a:pt x="2176605" y="246578"/>
                </a:lnTo>
                <a:lnTo>
                  <a:pt x="2170937" y="254698"/>
                </a:lnTo>
                <a:lnTo>
                  <a:pt x="2164127" y="261961"/>
                </a:lnTo>
                <a:lnTo>
                  <a:pt x="2162057" y="263651"/>
                </a:lnTo>
                <a:close/>
              </a:path>
              <a:path w="2603500" h="361314">
                <a:moveTo>
                  <a:pt x="2199132" y="274319"/>
                </a:moveTo>
                <a:lnTo>
                  <a:pt x="2182368" y="274319"/>
                </a:lnTo>
                <a:lnTo>
                  <a:pt x="2182368" y="237743"/>
                </a:lnTo>
                <a:lnTo>
                  <a:pt x="2199132" y="237743"/>
                </a:lnTo>
                <a:lnTo>
                  <a:pt x="2199132" y="274319"/>
                </a:lnTo>
                <a:close/>
              </a:path>
              <a:path w="2603500" h="361314">
                <a:moveTo>
                  <a:pt x="1208532" y="124967"/>
                </a:moveTo>
                <a:lnTo>
                  <a:pt x="1208532" y="105155"/>
                </a:lnTo>
                <a:lnTo>
                  <a:pt x="1214556" y="100845"/>
                </a:lnTo>
                <a:lnTo>
                  <a:pt x="1254252" y="86486"/>
                </a:lnTo>
                <a:lnTo>
                  <a:pt x="1271015" y="85343"/>
                </a:lnTo>
                <a:lnTo>
                  <a:pt x="1284136" y="86463"/>
                </a:lnTo>
                <a:lnTo>
                  <a:pt x="1295971" y="89725"/>
                </a:lnTo>
                <a:lnTo>
                  <a:pt x="1306377" y="94988"/>
                </a:lnTo>
                <a:lnTo>
                  <a:pt x="1313321" y="100583"/>
                </a:lnTo>
                <a:lnTo>
                  <a:pt x="1267968" y="100583"/>
                </a:lnTo>
                <a:lnTo>
                  <a:pt x="1253108" y="102036"/>
                </a:lnTo>
                <a:lnTo>
                  <a:pt x="1238249" y="106489"/>
                </a:lnTo>
                <a:lnTo>
                  <a:pt x="1223390" y="114085"/>
                </a:lnTo>
                <a:lnTo>
                  <a:pt x="1208532" y="124967"/>
                </a:lnTo>
                <a:close/>
              </a:path>
              <a:path w="2603500" h="361314">
                <a:moveTo>
                  <a:pt x="1249680" y="278891"/>
                </a:moveTo>
                <a:lnTo>
                  <a:pt x="1207008" y="263651"/>
                </a:lnTo>
                <a:lnTo>
                  <a:pt x="1191768" y="227075"/>
                </a:lnTo>
                <a:lnTo>
                  <a:pt x="1195792" y="205358"/>
                </a:lnTo>
                <a:lnTo>
                  <a:pt x="1207960" y="188213"/>
                </a:lnTo>
                <a:lnTo>
                  <a:pt x="1228415" y="175640"/>
                </a:lnTo>
                <a:lnTo>
                  <a:pt x="1257299" y="167639"/>
                </a:lnTo>
                <a:lnTo>
                  <a:pt x="1313688" y="160019"/>
                </a:lnTo>
                <a:lnTo>
                  <a:pt x="1310830" y="134016"/>
                </a:lnTo>
                <a:lnTo>
                  <a:pt x="1302258" y="115442"/>
                </a:lnTo>
                <a:lnTo>
                  <a:pt x="1287970" y="104298"/>
                </a:lnTo>
                <a:lnTo>
                  <a:pt x="1267968" y="100583"/>
                </a:lnTo>
                <a:lnTo>
                  <a:pt x="1313321" y="100583"/>
                </a:lnTo>
                <a:lnTo>
                  <a:pt x="1329356" y="137898"/>
                </a:lnTo>
                <a:lnTo>
                  <a:pt x="1330452" y="153923"/>
                </a:lnTo>
                <a:lnTo>
                  <a:pt x="1330452" y="175259"/>
                </a:lnTo>
                <a:lnTo>
                  <a:pt x="1313688" y="175259"/>
                </a:lnTo>
                <a:lnTo>
                  <a:pt x="1261871" y="182879"/>
                </a:lnTo>
                <a:lnTo>
                  <a:pt x="1222247" y="195071"/>
                </a:lnTo>
                <a:lnTo>
                  <a:pt x="1210056" y="225551"/>
                </a:lnTo>
                <a:lnTo>
                  <a:pt x="1210651" y="233910"/>
                </a:lnTo>
                <a:lnTo>
                  <a:pt x="1242369" y="263056"/>
                </a:lnTo>
                <a:lnTo>
                  <a:pt x="1251204" y="263651"/>
                </a:lnTo>
                <a:lnTo>
                  <a:pt x="1293377" y="263651"/>
                </a:lnTo>
                <a:lnTo>
                  <a:pt x="1287780" y="268223"/>
                </a:lnTo>
                <a:lnTo>
                  <a:pt x="1278612" y="273105"/>
                </a:lnTo>
                <a:lnTo>
                  <a:pt x="1269301" y="276415"/>
                </a:lnTo>
                <a:lnTo>
                  <a:pt x="1259705" y="278296"/>
                </a:lnTo>
                <a:lnTo>
                  <a:pt x="1249680" y="278891"/>
                </a:lnTo>
                <a:close/>
              </a:path>
              <a:path w="2603500" h="361314">
                <a:moveTo>
                  <a:pt x="1293377" y="263651"/>
                </a:moveTo>
                <a:lnTo>
                  <a:pt x="1251204" y="263651"/>
                </a:lnTo>
                <a:lnTo>
                  <a:pt x="1264324" y="262485"/>
                </a:lnTo>
                <a:lnTo>
                  <a:pt x="1276159" y="258889"/>
                </a:lnTo>
                <a:lnTo>
                  <a:pt x="1309116" y="220979"/>
                </a:lnTo>
                <a:lnTo>
                  <a:pt x="1313688" y="193547"/>
                </a:lnTo>
                <a:lnTo>
                  <a:pt x="1313688" y="175259"/>
                </a:lnTo>
                <a:lnTo>
                  <a:pt x="1330452" y="175259"/>
                </a:lnTo>
                <a:lnTo>
                  <a:pt x="1330452" y="237743"/>
                </a:lnTo>
                <a:lnTo>
                  <a:pt x="1312164" y="237743"/>
                </a:lnTo>
                <a:lnTo>
                  <a:pt x="1307925" y="246578"/>
                </a:lnTo>
                <a:lnTo>
                  <a:pt x="1302258" y="254698"/>
                </a:lnTo>
                <a:lnTo>
                  <a:pt x="1295447" y="261961"/>
                </a:lnTo>
                <a:lnTo>
                  <a:pt x="1293377" y="263651"/>
                </a:lnTo>
                <a:close/>
              </a:path>
              <a:path w="2603500" h="361314">
                <a:moveTo>
                  <a:pt x="1330452" y="274319"/>
                </a:moveTo>
                <a:lnTo>
                  <a:pt x="1313688" y="274319"/>
                </a:lnTo>
                <a:lnTo>
                  <a:pt x="1313688" y="237743"/>
                </a:lnTo>
                <a:lnTo>
                  <a:pt x="1330452" y="237743"/>
                </a:lnTo>
                <a:lnTo>
                  <a:pt x="1330452" y="274319"/>
                </a:lnTo>
                <a:close/>
              </a:path>
              <a:path w="2603500" h="361314">
                <a:moveTo>
                  <a:pt x="915924" y="124967"/>
                </a:moveTo>
                <a:lnTo>
                  <a:pt x="915924" y="105155"/>
                </a:lnTo>
                <a:lnTo>
                  <a:pt x="921948" y="100845"/>
                </a:lnTo>
                <a:lnTo>
                  <a:pt x="961644" y="86486"/>
                </a:lnTo>
                <a:lnTo>
                  <a:pt x="978407" y="85343"/>
                </a:lnTo>
                <a:lnTo>
                  <a:pt x="991528" y="86463"/>
                </a:lnTo>
                <a:lnTo>
                  <a:pt x="1003363" y="89725"/>
                </a:lnTo>
                <a:lnTo>
                  <a:pt x="1013769" y="94988"/>
                </a:lnTo>
                <a:lnTo>
                  <a:pt x="1020713" y="100583"/>
                </a:lnTo>
                <a:lnTo>
                  <a:pt x="975360" y="100583"/>
                </a:lnTo>
                <a:lnTo>
                  <a:pt x="960501" y="102036"/>
                </a:lnTo>
                <a:lnTo>
                  <a:pt x="945641" y="106489"/>
                </a:lnTo>
                <a:lnTo>
                  <a:pt x="930782" y="114085"/>
                </a:lnTo>
                <a:lnTo>
                  <a:pt x="915924" y="124967"/>
                </a:lnTo>
                <a:close/>
              </a:path>
              <a:path w="2603500" h="361314">
                <a:moveTo>
                  <a:pt x="957071" y="278891"/>
                </a:moveTo>
                <a:lnTo>
                  <a:pt x="914400" y="263651"/>
                </a:lnTo>
                <a:lnTo>
                  <a:pt x="899160" y="227075"/>
                </a:lnTo>
                <a:lnTo>
                  <a:pt x="903184" y="205358"/>
                </a:lnTo>
                <a:lnTo>
                  <a:pt x="915352" y="188213"/>
                </a:lnTo>
                <a:lnTo>
                  <a:pt x="935807" y="175640"/>
                </a:lnTo>
                <a:lnTo>
                  <a:pt x="964692" y="167639"/>
                </a:lnTo>
                <a:lnTo>
                  <a:pt x="1021080" y="160019"/>
                </a:lnTo>
                <a:lnTo>
                  <a:pt x="1018222" y="134016"/>
                </a:lnTo>
                <a:lnTo>
                  <a:pt x="1009650" y="115442"/>
                </a:lnTo>
                <a:lnTo>
                  <a:pt x="995362" y="104298"/>
                </a:lnTo>
                <a:lnTo>
                  <a:pt x="975360" y="100583"/>
                </a:lnTo>
                <a:lnTo>
                  <a:pt x="1020713" y="100583"/>
                </a:lnTo>
                <a:lnTo>
                  <a:pt x="1036748" y="137898"/>
                </a:lnTo>
                <a:lnTo>
                  <a:pt x="1037844" y="153923"/>
                </a:lnTo>
                <a:lnTo>
                  <a:pt x="1037844" y="175259"/>
                </a:lnTo>
                <a:lnTo>
                  <a:pt x="1021080" y="175259"/>
                </a:lnTo>
                <a:lnTo>
                  <a:pt x="969263" y="182879"/>
                </a:lnTo>
                <a:lnTo>
                  <a:pt x="929640" y="195071"/>
                </a:lnTo>
                <a:lnTo>
                  <a:pt x="917448" y="225551"/>
                </a:lnTo>
                <a:lnTo>
                  <a:pt x="918043" y="233910"/>
                </a:lnTo>
                <a:lnTo>
                  <a:pt x="949761" y="263056"/>
                </a:lnTo>
                <a:lnTo>
                  <a:pt x="958595" y="263651"/>
                </a:lnTo>
                <a:lnTo>
                  <a:pt x="1000769" y="263651"/>
                </a:lnTo>
                <a:lnTo>
                  <a:pt x="995171" y="268223"/>
                </a:lnTo>
                <a:lnTo>
                  <a:pt x="986004" y="273105"/>
                </a:lnTo>
                <a:lnTo>
                  <a:pt x="976693" y="276415"/>
                </a:lnTo>
                <a:lnTo>
                  <a:pt x="967097" y="278296"/>
                </a:lnTo>
                <a:lnTo>
                  <a:pt x="957071" y="278891"/>
                </a:lnTo>
                <a:close/>
              </a:path>
              <a:path w="2603500" h="361314">
                <a:moveTo>
                  <a:pt x="1000769" y="263651"/>
                </a:moveTo>
                <a:lnTo>
                  <a:pt x="958595" y="263651"/>
                </a:lnTo>
                <a:lnTo>
                  <a:pt x="971716" y="262485"/>
                </a:lnTo>
                <a:lnTo>
                  <a:pt x="983551" y="258889"/>
                </a:lnTo>
                <a:lnTo>
                  <a:pt x="1016507" y="220979"/>
                </a:lnTo>
                <a:lnTo>
                  <a:pt x="1021080" y="193547"/>
                </a:lnTo>
                <a:lnTo>
                  <a:pt x="1021080" y="175259"/>
                </a:lnTo>
                <a:lnTo>
                  <a:pt x="1037844" y="175259"/>
                </a:lnTo>
                <a:lnTo>
                  <a:pt x="1037844" y="237743"/>
                </a:lnTo>
                <a:lnTo>
                  <a:pt x="1019556" y="237743"/>
                </a:lnTo>
                <a:lnTo>
                  <a:pt x="1015317" y="246578"/>
                </a:lnTo>
                <a:lnTo>
                  <a:pt x="1009650" y="254698"/>
                </a:lnTo>
                <a:lnTo>
                  <a:pt x="1002839" y="261961"/>
                </a:lnTo>
                <a:lnTo>
                  <a:pt x="1000769" y="263651"/>
                </a:lnTo>
                <a:close/>
              </a:path>
              <a:path w="2603500" h="361314">
                <a:moveTo>
                  <a:pt x="1037844" y="274319"/>
                </a:moveTo>
                <a:lnTo>
                  <a:pt x="1021080" y="274319"/>
                </a:lnTo>
                <a:lnTo>
                  <a:pt x="1021080" y="237743"/>
                </a:lnTo>
                <a:lnTo>
                  <a:pt x="1037844" y="237743"/>
                </a:lnTo>
                <a:lnTo>
                  <a:pt x="1037844" y="274319"/>
                </a:lnTo>
                <a:close/>
              </a:path>
              <a:path w="2603500" h="361314">
                <a:moveTo>
                  <a:pt x="2528315" y="278891"/>
                </a:moveTo>
                <a:lnTo>
                  <a:pt x="2482453" y="264104"/>
                </a:lnTo>
                <a:lnTo>
                  <a:pt x="2453259" y="222313"/>
                </a:lnTo>
                <a:lnTo>
                  <a:pt x="2447544" y="181355"/>
                </a:lnTo>
                <a:lnTo>
                  <a:pt x="2449210" y="161639"/>
                </a:lnTo>
                <a:lnTo>
                  <a:pt x="2471928" y="112775"/>
                </a:lnTo>
                <a:lnTo>
                  <a:pt x="2513933" y="87058"/>
                </a:lnTo>
                <a:lnTo>
                  <a:pt x="2531364" y="85343"/>
                </a:lnTo>
                <a:lnTo>
                  <a:pt x="2547627" y="86796"/>
                </a:lnTo>
                <a:lnTo>
                  <a:pt x="2562034" y="91249"/>
                </a:lnTo>
                <a:lnTo>
                  <a:pt x="2574440" y="98845"/>
                </a:lnTo>
                <a:lnTo>
                  <a:pt x="2576080" y="100583"/>
                </a:lnTo>
                <a:lnTo>
                  <a:pt x="2529840" y="100583"/>
                </a:lnTo>
                <a:lnTo>
                  <a:pt x="2517814" y="101488"/>
                </a:lnTo>
                <a:lnTo>
                  <a:pt x="2479762" y="127349"/>
                </a:lnTo>
                <a:lnTo>
                  <a:pt x="2465832" y="167639"/>
                </a:lnTo>
                <a:lnTo>
                  <a:pt x="2602549" y="167639"/>
                </a:lnTo>
                <a:lnTo>
                  <a:pt x="2602992" y="175259"/>
                </a:lnTo>
                <a:lnTo>
                  <a:pt x="2602992" y="182879"/>
                </a:lnTo>
                <a:lnTo>
                  <a:pt x="2465832" y="182879"/>
                </a:lnTo>
                <a:lnTo>
                  <a:pt x="2466951" y="201167"/>
                </a:lnTo>
                <a:lnTo>
                  <a:pt x="2482596" y="242315"/>
                </a:lnTo>
                <a:lnTo>
                  <a:pt x="2517100" y="262247"/>
                </a:lnTo>
                <a:lnTo>
                  <a:pt x="2531364" y="263651"/>
                </a:lnTo>
                <a:lnTo>
                  <a:pt x="2584528" y="263651"/>
                </a:lnTo>
                <a:lnTo>
                  <a:pt x="2577179" y="267962"/>
                </a:lnTo>
                <a:lnTo>
                  <a:pt x="2561463" y="274129"/>
                </a:lnTo>
                <a:lnTo>
                  <a:pt x="2545175" y="277725"/>
                </a:lnTo>
                <a:lnTo>
                  <a:pt x="2528315" y="278891"/>
                </a:lnTo>
                <a:close/>
              </a:path>
              <a:path w="2603500" h="361314">
                <a:moveTo>
                  <a:pt x="2602549" y="167639"/>
                </a:moveTo>
                <a:lnTo>
                  <a:pt x="2584704" y="167639"/>
                </a:lnTo>
                <a:lnTo>
                  <a:pt x="2583822" y="152495"/>
                </a:lnTo>
                <a:lnTo>
                  <a:pt x="2581084" y="139064"/>
                </a:lnTo>
                <a:lnTo>
                  <a:pt x="2552509" y="104965"/>
                </a:lnTo>
                <a:lnTo>
                  <a:pt x="2529840" y="100583"/>
                </a:lnTo>
                <a:lnTo>
                  <a:pt x="2576080" y="100583"/>
                </a:lnTo>
                <a:lnTo>
                  <a:pt x="2584704" y="109727"/>
                </a:lnTo>
                <a:lnTo>
                  <a:pt x="2592705" y="122539"/>
                </a:lnTo>
                <a:lnTo>
                  <a:pt x="2598420" y="137922"/>
                </a:lnTo>
                <a:lnTo>
                  <a:pt x="2601848" y="155590"/>
                </a:lnTo>
                <a:lnTo>
                  <a:pt x="2602549" y="167639"/>
                </a:lnTo>
                <a:close/>
              </a:path>
              <a:path w="2603500" h="361314">
                <a:moveTo>
                  <a:pt x="2584528" y="263651"/>
                </a:moveTo>
                <a:lnTo>
                  <a:pt x="2531364" y="263651"/>
                </a:lnTo>
                <a:lnTo>
                  <a:pt x="2547104" y="262223"/>
                </a:lnTo>
                <a:lnTo>
                  <a:pt x="2562415" y="257936"/>
                </a:lnTo>
                <a:lnTo>
                  <a:pt x="2577441" y="250793"/>
                </a:lnTo>
                <a:lnTo>
                  <a:pt x="2592324" y="240791"/>
                </a:lnTo>
                <a:lnTo>
                  <a:pt x="2592324" y="259079"/>
                </a:lnTo>
                <a:lnTo>
                  <a:pt x="2584528" y="263651"/>
                </a:lnTo>
                <a:close/>
              </a:path>
              <a:path w="2603500" h="361314">
                <a:moveTo>
                  <a:pt x="2318004" y="278891"/>
                </a:moveTo>
                <a:lnTo>
                  <a:pt x="2274284" y="265390"/>
                </a:lnTo>
                <a:lnTo>
                  <a:pt x="2245995" y="224789"/>
                </a:lnTo>
                <a:lnTo>
                  <a:pt x="2240280" y="185927"/>
                </a:lnTo>
                <a:lnTo>
                  <a:pt x="2241946" y="164210"/>
                </a:lnTo>
                <a:lnTo>
                  <a:pt x="2254424" y="127634"/>
                </a:lnTo>
                <a:lnTo>
                  <a:pt x="2291143" y="92201"/>
                </a:lnTo>
                <a:lnTo>
                  <a:pt x="2325624" y="85343"/>
                </a:lnTo>
                <a:lnTo>
                  <a:pt x="2344769" y="87368"/>
                </a:lnTo>
                <a:lnTo>
                  <a:pt x="2361057" y="93535"/>
                </a:lnTo>
                <a:lnTo>
                  <a:pt x="2370112" y="100583"/>
                </a:lnTo>
                <a:lnTo>
                  <a:pt x="2325624" y="100583"/>
                </a:lnTo>
                <a:lnTo>
                  <a:pt x="2311360" y="102012"/>
                </a:lnTo>
                <a:lnTo>
                  <a:pt x="2276856" y="123443"/>
                </a:lnTo>
                <a:lnTo>
                  <a:pt x="2259711" y="166092"/>
                </a:lnTo>
                <a:lnTo>
                  <a:pt x="2258568" y="184403"/>
                </a:lnTo>
                <a:lnTo>
                  <a:pt x="2259687" y="201810"/>
                </a:lnTo>
                <a:lnTo>
                  <a:pt x="2275332" y="242315"/>
                </a:lnTo>
                <a:lnTo>
                  <a:pt x="2321052" y="263651"/>
                </a:lnTo>
                <a:lnTo>
                  <a:pt x="2364797" y="263651"/>
                </a:lnTo>
                <a:lnTo>
                  <a:pt x="2357247" y="269557"/>
                </a:lnTo>
                <a:lnTo>
                  <a:pt x="2339197" y="276582"/>
                </a:lnTo>
                <a:lnTo>
                  <a:pt x="2318004" y="278891"/>
                </a:lnTo>
                <a:close/>
              </a:path>
              <a:path w="2603500" h="361314">
                <a:moveTo>
                  <a:pt x="2401824" y="118871"/>
                </a:moveTo>
                <a:lnTo>
                  <a:pt x="2386584" y="118871"/>
                </a:lnTo>
                <a:lnTo>
                  <a:pt x="2386584" y="89915"/>
                </a:lnTo>
                <a:lnTo>
                  <a:pt x="2401824" y="89915"/>
                </a:lnTo>
                <a:lnTo>
                  <a:pt x="2401824" y="118871"/>
                </a:lnTo>
                <a:close/>
              </a:path>
              <a:path w="2603500" h="361314">
                <a:moveTo>
                  <a:pt x="2364797" y="263651"/>
                </a:moveTo>
                <a:lnTo>
                  <a:pt x="2321052" y="263651"/>
                </a:lnTo>
                <a:lnTo>
                  <a:pt x="2335077" y="262485"/>
                </a:lnTo>
                <a:lnTo>
                  <a:pt x="2347531" y="258889"/>
                </a:lnTo>
                <a:lnTo>
                  <a:pt x="2382011" y="223075"/>
                </a:lnTo>
                <a:lnTo>
                  <a:pt x="2386584" y="196595"/>
                </a:lnTo>
                <a:lnTo>
                  <a:pt x="2386584" y="160019"/>
                </a:lnTo>
                <a:lnTo>
                  <a:pt x="2369820" y="117347"/>
                </a:lnTo>
                <a:lnTo>
                  <a:pt x="2325624" y="100583"/>
                </a:lnTo>
                <a:lnTo>
                  <a:pt x="2370112" y="100583"/>
                </a:lnTo>
                <a:lnTo>
                  <a:pt x="2374487" y="103989"/>
                </a:lnTo>
                <a:lnTo>
                  <a:pt x="2385060" y="118871"/>
                </a:lnTo>
                <a:lnTo>
                  <a:pt x="2401824" y="118871"/>
                </a:lnTo>
                <a:lnTo>
                  <a:pt x="2401824" y="240791"/>
                </a:lnTo>
                <a:lnTo>
                  <a:pt x="2385060" y="240791"/>
                </a:lnTo>
                <a:lnTo>
                  <a:pt x="2372439" y="257675"/>
                </a:lnTo>
                <a:lnTo>
                  <a:pt x="2364797" y="263651"/>
                </a:lnTo>
                <a:close/>
              </a:path>
              <a:path w="2603500" h="361314">
                <a:moveTo>
                  <a:pt x="2369463" y="345947"/>
                </a:moveTo>
                <a:lnTo>
                  <a:pt x="2308860" y="345947"/>
                </a:lnTo>
                <a:lnTo>
                  <a:pt x="2342864" y="341042"/>
                </a:lnTo>
                <a:lnTo>
                  <a:pt x="2367153" y="326135"/>
                </a:lnTo>
                <a:lnTo>
                  <a:pt x="2381726" y="300942"/>
                </a:lnTo>
                <a:lnTo>
                  <a:pt x="2386554" y="265390"/>
                </a:lnTo>
                <a:lnTo>
                  <a:pt x="2386584" y="240791"/>
                </a:lnTo>
                <a:lnTo>
                  <a:pt x="2401824" y="240791"/>
                </a:lnTo>
                <a:lnTo>
                  <a:pt x="2401824" y="260603"/>
                </a:lnTo>
                <a:lnTo>
                  <a:pt x="2400419" y="285154"/>
                </a:lnTo>
                <a:lnTo>
                  <a:pt x="2396299" y="306133"/>
                </a:lnTo>
                <a:lnTo>
                  <a:pt x="2389608" y="323397"/>
                </a:lnTo>
                <a:lnTo>
                  <a:pt x="2380487" y="336803"/>
                </a:lnTo>
                <a:lnTo>
                  <a:pt x="2369463" y="345947"/>
                </a:lnTo>
                <a:close/>
              </a:path>
              <a:path w="2603500" h="361314">
                <a:moveTo>
                  <a:pt x="2308860" y="361187"/>
                </a:moveTo>
                <a:lnTo>
                  <a:pt x="2295144" y="360330"/>
                </a:lnTo>
                <a:lnTo>
                  <a:pt x="2281428" y="357758"/>
                </a:lnTo>
                <a:lnTo>
                  <a:pt x="2267712" y="353472"/>
                </a:lnTo>
                <a:lnTo>
                  <a:pt x="2253996" y="347471"/>
                </a:lnTo>
                <a:lnTo>
                  <a:pt x="2253996" y="330707"/>
                </a:lnTo>
                <a:lnTo>
                  <a:pt x="2268569" y="337589"/>
                </a:lnTo>
                <a:lnTo>
                  <a:pt x="2282571" y="342328"/>
                </a:lnTo>
                <a:lnTo>
                  <a:pt x="2296001" y="345066"/>
                </a:lnTo>
                <a:lnTo>
                  <a:pt x="2308860" y="345947"/>
                </a:lnTo>
                <a:lnTo>
                  <a:pt x="2369463" y="345947"/>
                </a:lnTo>
                <a:lnTo>
                  <a:pt x="2367367" y="347686"/>
                </a:lnTo>
                <a:lnTo>
                  <a:pt x="2350960" y="355282"/>
                </a:lnTo>
                <a:lnTo>
                  <a:pt x="2331410" y="359735"/>
                </a:lnTo>
                <a:lnTo>
                  <a:pt x="2308860" y="361187"/>
                </a:lnTo>
                <a:close/>
              </a:path>
              <a:path w="2603500" h="361314">
                <a:moveTo>
                  <a:pt x="1816608" y="278891"/>
                </a:moveTo>
                <a:lnTo>
                  <a:pt x="1765173" y="264104"/>
                </a:lnTo>
                <a:lnTo>
                  <a:pt x="1734693" y="221932"/>
                </a:lnTo>
                <a:lnTo>
                  <a:pt x="1728215" y="182879"/>
                </a:lnTo>
                <a:lnTo>
                  <a:pt x="1729906" y="161186"/>
                </a:lnTo>
                <a:lnTo>
                  <a:pt x="1743003" y="125229"/>
                </a:lnTo>
                <a:lnTo>
                  <a:pt x="1782127" y="91439"/>
                </a:lnTo>
                <a:lnTo>
                  <a:pt x="1818132" y="85343"/>
                </a:lnTo>
                <a:lnTo>
                  <a:pt x="1837324" y="86820"/>
                </a:lnTo>
                <a:lnTo>
                  <a:pt x="1853946" y="91439"/>
                </a:lnTo>
                <a:lnTo>
                  <a:pt x="1868281" y="99488"/>
                </a:lnTo>
                <a:lnTo>
                  <a:pt x="1869429" y="100583"/>
                </a:lnTo>
                <a:lnTo>
                  <a:pt x="1818132" y="100583"/>
                </a:lnTo>
                <a:lnTo>
                  <a:pt x="1802749" y="101774"/>
                </a:lnTo>
                <a:lnTo>
                  <a:pt x="1766315" y="121919"/>
                </a:lnTo>
                <a:lnTo>
                  <a:pt x="1747670" y="164568"/>
                </a:lnTo>
                <a:lnTo>
                  <a:pt x="1746504" y="182879"/>
                </a:lnTo>
                <a:lnTo>
                  <a:pt x="1747646" y="200310"/>
                </a:lnTo>
                <a:lnTo>
                  <a:pt x="1764792" y="242315"/>
                </a:lnTo>
                <a:lnTo>
                  <a:pt x="1801439" y="262247"/>
                </a:lnTo>
                <a:lnTo>
                  <a:pt x="1816608" y="263651"/>
                </a:lnTo>
                <a:lnTo>
                  <a:pt x="1868554" y="263651"/>
                </a:lnTo>
                <a:lnTo>
                  <a:pt x="1868043" y="264104"/>
                </a:lnTo>
                <a:lnTo>
                  <a:pt x="1853184" y="272224"/>
                </a:lnTo>
                <a:lnTo>
                  <a:pt x="1836039" y="277201"/>
                </a:lnTo>
                <a:lnTo>
                  <a:pt x="1816608" y="278891"/>
                </a:lnTo>
                <a:close/>
              </a:path>
              <a:path w="2603500" h="361314">
                <a:moveTo>
                  <a:pt x="1868554" y="263651"/>
                </a:moveTo>
                <a:lnTo>
                  <a:pt x="1816608" y="263651"/>
                </a:lnTo>
                <a:lnTo>
                  <a:pt x="1832633" y="262247"/>
                </a:lnTo>
                <a:lnTo>
                  <a:pt x="1846516" y="258127"/>
                </a:lnTo>
                <a:lnTo>
                  <a:pt x="1876424" y="230004"/>
                </a:lnTo>
                <a:lnTo>
                  <a:pt x="1886712" y="181355"/>
                </a:lnTo>
                <a:lnTo>
                  <a:pt x="1885569" y="163067"/>
                </a:lnTo>
                <a:lnTo>
                  <a:pt x="1868424" y="121919"/>
                </a:lnTo>
                <a:lnTo>
                  <a:pt x="1833276" y="101774"/>
                </a:lnTo>
                <a:lnTo>
                  <a:pt x="1818132" y="100583"/>
                </a:lnTo>
                <a:lnTo>
                  <a:pt x="1869429" y="100583"/>
                </a:lnTo>
                <a:lnTo>
                  <a:pt x="1897760" y="141922"/>
                </a:lnTo>
                <a:lnTo>
                  <a:pt x="1903476" y="182879"/>
                </a:lnTo>
                <a:lnTo>
                  <a:pt x="1902047" y="203477"/>
                </a:lnTo>
                <a:lnTo>
                  <a:pt x="1897760" y="221932"/>
                </a:lnTo>
                <a:lnTo>
                  <a:pt x="1890617" y="238386"/>
                </a:lnTo>
                <a:lnTo>
                  <a:pt x="1880615" y="252983"/>
                </a:lnTo>
                <a:lnTo>
                  <a:pt x="1868554" y="263651"/>
                </a:lnTo>
                <a:close/>
              </a:path>
              <a:path w="2603500" h="361314">
                <a:moveTo>
                  <a:pt x="850392" y="118871"/>
                </a:moveTo>
                <a:lnTo>
                  <a:pt x="835151" y="118871"/>
                </a:lnTo>
                <a:lnTo>
                  <a:pt x="835151" y="0"/>
                </a:lnTo>
                <a:lnTo>
                  <a:pt x="850392" y="0"/>
                </a:lnTo>
                <a:lnTo>
                  <a:pt x="850392" y="118871"/>
                </a:lnTo>
                <a:close/>
              </a:path>
              <a:path w="2603500" h="361314">
                <a:moveTo>
                  <a:pt x="766571" y="278891"/>
                </a:moveTo>
                <a:lnTo>
                  <a:pt x="722852" y="265390"/>
                </a:lnTo>
                <a:lnTo>
                  <a:pt x="694563" y="224789"/>
                </a:lnTo>
                <a:lnTo>
                  <a:pt x="688848" y="185927"/>
                </a:lnTo>
                <a:lnTo>
                  <a:pt x="690514" y="164210"/>
                </a:lnTo>
                <a:lnTo>
                  <a:pt x="702992" y="127634"/>
                </a:lnTo>
                <a:lnTo>
                  <a:pt x="740282" y="92201"/>
                </a:lnTo>
                <a:lnTo>
                  <a:pt x="774192" y="85343"/>
                </a:lnTo>
                <a:lnTo>
                  <a:pt x="793337" y="87368"/>
                </a:lnTo>
                <a:lnTo>
                  <a:pt x="809625" y="93535"/>
                </a:lnTo>
                <a:lnTo>
                  <a:pt x="818680" y="100583"/>
                </a:lnTo>
                <a:lnTo>
                  <a:pt x="774192" y="100583"/>
                </a:lnTo>
                <a:lnTo>
                  <a:pt x="760142" y="101988"/>
                </a:lnTo>
                <a:lnTo>
                  <a:pt x="725424" y="121919"/>
                </a:lnTo>
                <a:lnTo>
                  <a:pt x="708278" y="165211"/>
                </a:lnTo>
                <a:lnTo>
                  <a:pt x="707135" y="184403"/>
                </a:lnTo>
                <a:lnTo>
                  <a:pt x="708255" y="201810"/>
                </a:lnTo>
                <a:lnTo>
                  <a:pt x="723900" y="242315"/>
                </a:lnTo>
                <a:lnTo>
                  <a:pt x="768095" y="263651"/>
                </a:lnTo>
                <a:lnTo>
                  <a:pt x="814556" y="263651"/>
                </a:lnTo>
                <a:lnTo>
                  <a:pt x="807719" y="268223"/>
                </a:lnTo>
                <a:lnTo>
                  <a:pt x="798290" y="273105"/>
                </a:lnTo>
                <a:lnTo>
                  <a:pt x="788288" y="276415"/>
                </a:lnTo>
                <a:lnTo>
                  <a:pt x="777716" y="278296"/>
                </a:lnTo>
                <a:lnTo>
                  <a:pt x="766571" y="278891"/>
                </a:lnTo>
                <a:close/>
              </a:path>
              <a:path w="2603500" h="361314">
                <a:moveTo>
                  <a:pt x="814556" y="263651"/>
                </a:moveTo>
                <a:lnTo>
                  <a:pt x="768095" y="263651"/>
                </a:lnTo>
                <a:lnTo>
                  <a:pt x="783216" y="262485"/>
                </a:lnTo>
                <a:lnTo>
                  <a:pt x="796480" y="258889"/>
                </a:lnTo>
                <a:lnTo>
                  <a:pt x="830579" y="222503"/>
                </a:lnTo>
                <a:lnTo>
                  <a:pt x="835151" y="196595"/>
                </a:lnTo>
                <a:lnTo>
                  <a:pt x="835151" y="161543"/>
                </a:lnTo>
                <a:lnTo>
                  <a:pt x="818388" y="117347"/>
                </a:lnTo>
                <a:lnTo>
                  <a:pt x="774192" y="100583"/>
                </a:lnTo>
                <a:lnTo>
                  <a:pt x="818680" y="100583"/>
                </a:lnTo>
                <a:lnTo>
                  <a:pt x="823055" y="103989"/>
                </a:lnTo>
                <a:lnTo>
                  <a:pt x="833627" y="118871"/>
                </a:lnTo>
                <a:lnTo>
                  <a:pt x="850392" y="118871"/>
                </a:lnTo>
                <a:lnTo>
                  <a:pt x="850392" y="240791"/>
                </a:lnTo>
                <a:lnTo>
                  <a:pt x="833627" y="240791"/>
                </a:lnTo>
                <a:lnTo>
                  <a:pt x="828508" y="249364"/>
                </a:lnTo>
                <a:lnTo>
                  <a:pt x="822388" y="256794"/>
                </a:lnTo>
                <a:lnTo>
                  <a:pt x="815411" y="263080"/>
                </a:lnTo>
                <a:lnTo>
                  <a:pt x="814556" y="263651"/>
                </a:lnTo>
                <a:close/>
              </a:path>
              <a:path w="2603500" h="361314">
                <a:moveTo>
                  <a:pt x="850392" y="274319"/>
                </a:moveTo>
                <a:lnTo>
                  <a:pt x="835151" y="274319"/>
                </a:lnTo>
                <a:lnTo>
                  <a:pt x="835151" y="240791"/>
                </a:lnTo>
                <a:lnTo>
                  <a:pt x="850392" y="240791"/>
                </a:lnTo>
                <a:lnTo>
                  <a:pt x="850392" y="274319"/>
                </a:lnTo>
                <a:close/>
              </a:path>
              <a:path w="2603500" h="361314">
                <a:moveTo>
                  <a:pt x="161544" y="118871"/>
                </a:moveTo>
                <a:lnTo>
                  <a:pt x="146303" y="118871"/>
                </a:lnTo>
                <a:lnTo>
                  <a:pt x="146303" y="0"/>
                </a:lnTo>
                <a:lnTo>
                  <a:pt x="161544" y="0"/>
                </a:lnTo>
                <a:lnTo>
                  <a:pt x="161544" y="118871"/>
                </a:lnTo>
                <a:close/>
              </a:path>
              <a:path w="2603500" h="361314">
                <a:moveTo>
                  <a:pt x="77724" y="278891"/>
                </a:moveTo>
                <a:lnTo>
                  <a:pt x="34004" y="265390"/>
                </a:lnTo>
                <a:lnTo>
                  <a:pt x="5715" y="224789"/>
                </a:lnTo>
                <a:lnTo>
                  <a:pt x="0" y="185927"/>
                </a:lnTo>
                <a:lnTo>
                  <a:pt x="1666" y="164210"/>
                </a:lnTo>
                <a:lnTo>
                  <a:pt x="14144" y="127634"/>
                </a:lnTo>
                <a:lnTo>
                  <a:pt x="51435" y="92201"/>
                </a:lnTo>
                <a:lnTo>
                  <a:pt x="85343" y="85343"/>
                </a:lnTo>
                <a:lnTo>
                  <a:pt x="104489" y="87368"/>
                </a:lnTo>
                <a:lnTo>
                  <a:pt x="120777" y="93535"/>
                </a:lnTo>
                <a:lnTo>
                  <a:pt x="129832" y="100583"/>
                </a:lnTo>
                <a:lnTo>
                  <a:pt x="85343" y="100583"/>
                </a:lnTo>
                <a:lnTo>
                  <a:pt x="71294" y="101988"/>
                </a:lnTo>
                <a:lnTo>
                  <a:pt x="36576" y="121919"/>
                </a:lnTo>
                <a:lnTo>
                  <a:pt x="19431" y="165211"/>
                </a:lnTo>
                <a:lnTo>
                  <a:pt x="18287" y="184403"/>
                </a:lnTo>
                <a:lnTo>
                  <a:pt x="19407" y="201810"/>
                </a:lnTo>
                <a:lnTo>
                  <a:pt x="35051" y="242315"/>
                </a:lnTo>
                <a:lnTo>
                  <a:pt x="79248" y="263651"/>
                </a:lnTo>
                <a:lnTo>
                  <a:pt x="125708" y="263651"/>
                </a:lnTo>
                <a:lnTo>
                  <a:pt x="118872" y="268223"/>
                </a:lnTo>
                <a:lnTo>
                  <a:pt x="109442" y="273105"/>
                </a:lnTo>
                <a:lnTo>
                  <a:pt x="99441" y="276415"/>
                </a:lnTo>
                <a:lnTo>
                  <a:pt x="88868" y="278296"/>
                </a:lnTo>
                <a:lnTo>
                  <a:pt x="77724" y="278891"/>
                </a:lnTo>
                <a:close/>
              </a:path>
              <a:path w="2603500" h="361314">
                <a:moveTo>
                  <a:pt x="125708" y="263651"/>
                </a:moveTo>
                <a:lnTo>
                  <a:pt x="79248" y="263651"/>
                </a:lnTo>
                <a:lnTo>
                  <a:pt x="94368" y="262485"/>
                </a:lnTo>
                <a:lnTo>
                  <a:pt x="107632" y="258889"/>
                </a:lnTo>
                <a:lnTo>
                  <a:pt x="141731" y="222503"/>
                </a:lnTo>
                <a:lnTo>
                  <a:pt x="146303" y="196595"/>
                </a:lnTo>
                <a:lnTo>
                  <a:pt x="146303" y="161543"/>
                </a:lnTo>
                <a:lnTo>
                  <a:pt x="129540" y="117347"/>
                </a:lnTo>
                <a:lnTo>
                  <a:pt x="85343" y="100583"/>
                </a:lnTo>
                <a:lnTo>
                  <a:pt x="129832" y="100583"/>
                </a:lnTo>
                <a:lnTo>
                  <a:pt x="134207" y="103989"/>
                </a:lnTo>
                <a:lnTo>
                  <a:pt x="144780" y="118871"/>
                </a:lnTo>
                <a:lnTo>
                  <a:pt x="161544" y="118871"/>
                </a:lnTo>
                <a:lnTo>
                  <a:pt x="161544" y="240791"/>
                </a:lnTo>
                <a:lnTo>
                  <a:pt x="144780" y="240791"/>
                </a:lnTo>
                <a:lnTo>
                  <a:pt x="139660" y="249364"/>
                </a:lnTo>
                <a:lnTo>
                  <a:pt x="133540" y="256794"/>
                </a:lnTo>
                <a:lnTo>
                  <a:pt x="126563" y="263080"/>
                </a:lnTo>
                <a:lnTo>
                  <a:pt x="125708" y="263651"/>
                </a:lnTo>
                <a:close/>
              </a:path>
              <a:path w="2603500" h="361314">
                <a:moveTo>
                  <a:pt x="161544" y="274319"/>
                </a:moveTo>
                <a:lnTo>
                  <a:pt x="146303" y="274319"/>
                </a:lnTo>
                <a:lnTo>
                  <a:pt x="146303" y="240791"/>
                </a:lnTo>
                <a:lnTo>
                  <a:pt x="161544" y="240791"/>
                </a:lnTo>
                <a:lnTo>
                  <a:pt x="161544" y="274319"/>
                </a:lnTo>
                <a:close/>
              </a:path>
              <a:path w="2603500" h="361314">
                <a:moveTo>
                  <a:pt x="237744" y="274319"/>
                </a:moveTo>
                <a:lnTo>
                  <a:pt x="220980" y="274319"/>
                </a:lnTo>
                <a:lnTo>
                  <a:pt x="220980" y="89915"/>
                </a:lnTo>
                <a:lnTo>
                  <a:pt x="237744" y="89915"/>
                </a:lnTo>
                <a:lnTo>
                  <a:pt x="237744" y="274319"/>
                </a:lnTo>
                <a:close/>
              </a:path>
              <a:path w="2603500" h="361314">
                <a:moveTo>
                  <a:pt x="1977029" y="131063"/>
                </a:moveTo>
                <a:lnTo>
                  <a:pt x="1965959" y="131063"/>
                </a:lnTo>
                <a:lnTo>
                  <a:pt x="1969936" y="120467"/>
                </a:lnTo>
                <a:lnTo>
                  <a:pt x="2001964" y="88582"/>
                </a:lnTo>
                <a:lnTo>
                  <a:pt x="2017776" y="85343"/>
                </a:lnTo>
                <a:lnTo>
                  <a:pt x="2025396" y="85343"/>
                </a:lnTo>
                <a:lnTo>
                  <a:pt x="2037587" y="88391"/>
                </a:lnTo>
                <a:lnTo>
                  <a:pt x="2037587" y="100583"/>
                </a:lnTo>
                <a:lnTo>
                  <a:pt x="2017776" y="100583"/>
                </a:lnTo>
                <a:lnTo>
                  <a:pt x="2006917" y="102012"/>
                </a:lnTo>
                <a:lnTo>
                  <a:pt x="1997202" y="106298"/>
                </a:lnTo>
                <a:lnTo>
                  <a:pt x="1988629" y="113442"/>
                </a:lnTo>
                <a:lnTo>
                  <a:pt x="1981199" y="123443"/>
                </a:lnTo>
                <a:lnTo>
                  <a:pt x="1977029" y="131063"/>
                </a:lnTo>
                <a:close/>
              </a:path>
              <a:path w="2603500" h="361314">
                <a:moveTo>
                  <a:pt x="1965959" y="274319"/>
                </a:moveTo>
                <a:lnTo>
                  <a:pt x="1949196" y="274319"/>
                </a:lnTo>
                <a:lnTo>
                  <a:pt x="1949196" y="89915"/>
                </a:lnTo>
                <a:lnTo>
                  <a:pt x="1965959" y="89915"/>
                </a:lnTo>
                <a:lnTo>
                  <a:pt x="1965959" y="131063"/>
                </a:lnTo>
                <a:lnTo>
                  <a:pt x="1977029" y="131063"/>
                </a:lnTo>
                <a:lnTo>
                  <a:pt x="1974318" y="136016"/>
                </a:lnTo>
                <a:lnTo>
                  <a:pt x="1969579" y="150875"/>
                </a:lnTo>
                <a:lnTo>
                  <a:pt x="1966841" y="168020"/>
                </a:lnTo>
                <a:lnTo>
                  <a:pt x="1965959" y="187451"/>
                </a:lnTo>
                <a:lnTo>
                  <a:pt x="1965959" y="274319"/>
                </a:lnTo>
                <a:close/>
              </a:path>
              <a:path w="2603500" h="361314">
                <a:moveTo>
                  <a:pt x="2037587" y="106679"/>
                </a:moveTo>
                <a:lnTo>
                  <a:pt x="2031492" y="102107"/>
                </a:lnTo>
                <a:lnTo>
                  <a:pt x="2025396" y="100583"/>
                </a:lnTo>
                <a:lnTo>
                  <a:pt x="2037587" y="100583"/>
                </a:lnTo>
                <a:lnTo>
                  <a:pt x="2037587" y="106679"/>
                </a:lnTo>
                <a:close/>
              </a:path>
              <a:path w="2603500" h="361314">
                <a:moveTo>
                  <a:pt x="1571029" y="263651"/>
                </a:moveTo>
                <a:lnTo>
                  <a:pt x="1525524" y="263651"/>
                </a:lnTo>
                <a:lnTo>
                  <a:pt x="1544645" y="261389"/>
                </a:lnTo>
                <a:lnTo>
                  <a:pt x="1558480" y="254698"/>
                </a:lnTo>
                <a:lnTo>
                  <a:pt x="1566886" y="243720"/>
                </a:lnTo>
                <a:lnTo>
                  <a:pt x="1569720" y="228600"/>
                </a:lnTo>
                <a:lnTo>
                  <a:pt x="1569720" y="219455"/>
                </a:lnTo>
                <a:lnTo>
                  <a:pt x="1566671" y="213359"/>
                </a:lnTo>
                <a:lnTo>
                  <a:pt x="1559052" y="207263"/>
                </a:lnTo>
                <a:lnTo>
                  <a:pt x="1553646" y="202691"/>
                </a:lnTo>
                <a:lnTo>
                  <a:pt x="1546669" y="198119"/>
                </a:lnTo>
                <a:lnTo>
                  <a:pt x="1538263" y="193547"/>
                </a:lnTo>
                <a:lnTo>
                  <a:pt x="1528571" y="188975"/>
                </a:lnTo>
                <a:lnTo>
                  <a:pt x="1515998" y="183260"/>
                </a:lnTo>
                <a:lnTo>
                  <a:pt x="1505711" y="177545"/>
                </a:lnTo>
                <a:lnTo>
                  <a:pt x="1480637" y="144256"/>
                </a:lnTo>
                <a:lnTo>
                  <a:pt x="1479804" y="135635"/>
                </a:lnTo>
                <a:lnTo>
                  <a:pt x="1480946" y="124777"/>
                </a:lnTo>
                <a:lnTo>
                  <a:pt x="1506902" y="93059"/>
                </a:lnTo>
                <a:lnTo>
                  <a:pt x="1540764" y="85343"/>
                </a:lnTo>
                <a:lnTo>
                  <a:pt x="1551908" y="85915"/>
                </a:lnTo>
                <a:lnTo>
                  <a:pt x="1562481" y="87629"/>
                </a:lnTo>
                <a:lnTo>
                  <a:pt x="1572482" y="90487"/>
                </a:lnTo>
                <a:lnTo>
                  <a:pt x="1581912" y="94487"/>
                </a:lnTo>
                <a:lnTo>
                  <a:pt x="1581912" y="100583"/>
                </a:lnTo>
                <a:lnTo>
                  <a:pt x="1539240" y="100583"/>
                </a:lnTo>
                <a:lnTo>
                  <a:pt x="1530405" y="101155"/>
                </a:lnTo>
                <a:lnTo>
                  <a:pt x="1498687" y="126658"/>
                </a:lnTo>
                <a:lnTo>
                  <a:pt x="1498092" y="134111"/>
                </a:lnTo>
                <a:lnTo>
                  <a:pt x="1498092" y="143255"/>
                </a:lnTo>
                <a:lnTo>
                  <a:pt x="1536192" y="175259"/>
                </a:lnTo>
                <a:lnTo>
                  <a:pt x="1549669" y="180975"/>
                </a:lnTo>
                <a:lnTo>
                  <a:pt x="1560576" y="186689"/>
                </a:lnTo>
                <a:lnTo>
                  <a:pt x="1585888" y="219765"/>
                </a:lnTo>
                <a:lnTo>
                  <a:pt x="1586483" y="228600"/>
                </a:lnTo>
                <a:lnTo>
                  <a:pt x="1585364" y="238601"/>
                </a:lnTo>
                <a:lnTo>
                  <a:pt x="1582102" y="248030"/>
                </a:lnTo>
                <a:lnTo>
                  <a:pt x="1576839" y="256889"/>
                </a:lnTo>
                <a:lnTo>
                  <a:pt x="1571029" y="263651"/>
                </a:lnTo>
                <a:close/>
              </a:path>
              <a:path w="2603500" h="361314">
                <a:moveTo>
                  <a:pt x="1581912" y="112775"/>
                </a:moveTo>
                <a:lnTo>
                  <a:pt x="1571386" y="107656"/>
                </a:lnTo>
                <a:lnTo>
                  <a:pt x="1560576" y="103822"/>
                </a:lnTo>
                <a:lnTo>
                  <a:pt x="1549765" y="101417"/>
                </a:lnTo>
                <a:lnTo>
                  <a:pt x="1539240" y="100583"/>
                </a:lnTo>
                <a:lnTo>
                  <a:pt x="1581912" y="100583"/>
                </a:lnTo>
                <a:lnTo>
                  <a:pt x="1581912" y="112775"/>
                </a:lnTo>
                <a:close/>
              </a:path>
              <a:path w="2603500" h="361314">
                <a:moveTo>
                  <a:pt x="1523999" y="278891"/>
                </a:moveTo>
                <a:lnTo>
                  <a:pt x="1511736" y="278058"/>
                </a:lnTo>
                <a:lnTo>
                  <a:pt x="1500187" y="275653"/>
                </a:lnTo>
                <a:lnTo>
                  <a:pt x="1489495" y="271819"/>
                </a:lnTo>
                <a:lnTo>
                  <a:pt x="1479804" y="266700"/>
                </a:lnTo>
                <a:lnTo>
                  <a:pt x="1479804" y="246887"/>
                </a:lnTo>
                <a:lnTo>
                  <a:pt x="1484661" y="250293"/>
                </a:lnTo>
                <a:lnTo>
                  <a:pt x="1490091" y="253555"/>
                </a:lnTo>
                <a:lnTo>
                  <a:pt x="1496091" y="256532"/>
                </a:lnTo>
                <a:lnTo>
                  <a:pt x="1502664" y="259079"/>
                </a:lnTo>
                <a:lnTo>
                  <a:pt x="1511808" y="262127"/>
                </a:lnTo>
                <a:lnTo>
                  <a:pt x="1519428" y="263651"/>
                </a:lnTo>
                <a:lnTo>
                  <a:pt x="1571029" y="263651"/>
                </a:lnTo>
                <a:lnTo>
                  <a:pt x="1569720" y="265175"/>
                </a:lnTo>
                <a:lnTo>
                  <a:pt x="1560861" y="271176"/>
                </a:lnTo>
                <a:lnTo>
                  <a:pt x="1550289" y="275462"/>
                </a:lnTo>
                <a:lnTo>
                  <a:pt x="1538001" y="278034"/>
                </a:lnTo>
                <a:lnTo>
                  <a:pt x="1523999" y="278891"/>
                </a:lnTo>
                <a:close/>
              </a:path>
              <a:path w="2603500" h="361314">
                <a:moveTo>
                  <a:pt x="379261" y="263651"/>
                </a:moveTo>
                <a:lnTo>
                  <a:pt x="333756" y="263651"/>
                </a:lnTo>
                <a:lnTo>
                  <a:pt x="352877" y="261389"/>
                </a:lnTo>
                <a:lnTo>
                  <a:pt x="366712" y="254698"/>
                </a:lnTo>
                <a:lnTo>
                  <a:pt x="375118" y="243720"/>
                </a:lnTo>
                <a:lnTo>
                  <a:pt x="377951" y="228600"/>
                </a:lnTo>
                <a:lnTo>
                  <a:pt x="377951" y="219455"/>
                </a:lnTo>
                <a:lnTo>
                  <a:pt x="374904" y="213359"/>
                </a:lnTo>
                <a:lnTo>
                  <a:pt x="367284" y="207263"/>
                </a:lnTo>
                <a:lnTo>
                  <a:pt x="361878" y="202691"/>
                </a:lnTo>
                <a:lnTo>
                  <a:pt x="354901" y="198119"/>
                </a:lnTo>
                <a:lnTo>
                  <a:pt x="346495" y="193547"/>
                </a:lnTo>
                <a:lnTo>
                  <a:pt x="336804" y="188975"/>
                </a:lnTo>
                <a:lnTo>
                  <a:pt x="324231" y="183260"/>
                </a:lnTo>
                <a:lnTo>
                  <a:pt x="313944" y="177545"/>
                </a:lnTo>
                <a:lnTo>
                  <a:pt x="288869" y="144256"/>
                </a:lnTo>
                <a:lnTo>
                  <a:pt x="288035" y="135635"/>
                </a:lnTo>
                <a:lnTo>
                  <a:pt x="289178" y="124777"/>
                </a:lnTo>
                <a:lnTo>
                  <a:pt x="315134" y="93059"/>
                </a:lnTo>
                <a:lnTo>
                  <a:pt x="348995" y="85343"/>
                </a:lnTo>
                <a:lnTo>
                  <a:pt x="360140" y="85915"/>
                </a:lnTo>
                <a:lnTo>
                  <a:pt x="370713" y="87629"/>
                </a:lnTo>
                <a:lnTo>
                  <a:pt x="380714" y="90487"/>
                </a:lnTo>
                <a:lnTo>
                  <a:pt x="390144" y="94487"/>
                </a:lnTo>
                <a:lnTo>
                  <a:pt x="390144" y="100583"/>
                </a:lnTo>
                <a:lnTo>
                  <a:pt x="347471" y="100583"/>
                </a:lnTo>
                <a:lnTo>
                  <a:pt x="338637" y="101155"/>
                </a:lnTo>
                <a:lnTo>
                  <a:pt x="306919" y="126658"/>
                </a:lnTo>
                <a:lnTo>
                  <a:pt x="306324" y="134111"/>
                </a:lnTo>
                <a:lnTo>
                  <a:pt x="306324" y="143255"/>
                </a:lnTo>
                <a:lnTo>
                  <a:pt x="344424" y="175259"/>
                </a:lnTo>
                <a:lnTo>
                  <a:pt x="357901" y="180975"/>
                </a:lnTo>
                <a:lnTo>
                  <a:pt x="368807" y="186689"/>
                </a:lnTo>
                <a:lnTo>
                  <a:pt x="394120" y="219765"/>
                </a:lnTo>
                <a:lnTo>
                  <a:pt x="394716" y="228600"/>
                </a:lnTo>
                <a:lnTo>
                  <a:pt x="393596" y="238601"/>
                </a:lnTo>
                <a:lnTo>
                  <a:pt x="390334" y="248030"/>
                </a:lnTo>
                <a:lnTo>
                  <a:pt x="385071" y="256889"/>
                </a:lnTo>
                <a:lnTo>
                  <a:pt x="379261" y="263651"/>
                </a:lnTo>
                <a:close/>
              </a:path>
              <a:path w="2603500" h="361314">
                <a:moveTo>
                  <a:pt x="390144" y="112775"/>
                </a:moveTo>
                <a:lnTo>
                  <a:pt x="379618" y="107656"/>
                </a:lnTo>
                <a:lnTo>
                  <a:pt x="368807" y="103822"/>
                </a:lnTo>
                <a:lnTo>
                  <a:pt x="357997" y="101417"/>
                </a:lnTo>
                <a:lnTo>
                  <a:pt x="347471" y="100583"/>
                </a:lnTo>
                <a:lnTo>
                  <a:pt x="390144" y="100583"/>
                </a:lnTo>
                <a:lnTo>
                  <a:pt x="390144" y="112775"/>
                </a:lnTo>
                <a:close/>
              </a:path>
              <a:path w="2603500" h="361314">
                <a:moveTo>
                  <a:pt x="332231" y="278891"/>
                </a:moveTo>
                <a:lnTo>
                  <a:pt x="319968" y="278058"/>
                </a:lnTo>
                <a:lnTo>
                  <a:pt x="308419" y="275653"/>
                </a:lnTo>
                <a:lnTo>
                  <a:pt x="297727" y="271819"/>
                </a:lnTo>
                <a:lnTo>
                  <a:pt x="288035" y="266700"/>
                </a:lnTo>
                <a:lnTo>
                  <a:pt x="288035" y="246887"/>
                </a:lnTo>
                <a:lnTo>
                  <a:pt x="292893" y="250293"/>
                </a:lnTo>
                <a:lnTo>
                  <a:pt x="298323" y="253555"/>
                </a:lnTo>
                <a:lnTo>
                  <a:pt x="304323" y="256532"/>
                </a:lnTo>
                <a:lnTo>
                  <a:pt x="310895" y="259079"/>
                </a:lnTo>
                <a:lnTo>
                  <a:pt x="320040" y="262127"/>
                </a:lnTo>
                <a:lnTo>
                  <a:pt x="327660" y="263651"/>
                </a:lnTo>
                <a:lnTo>
                  <a:pt x="379261" y="263651"/>
                </a:lnTo>
                <a:lnTo>
                  <a:pt x="377951" y="265175"/>
                </a:lnTo>
                <a:lnTo>
                  <a:pt x="369093" y="271176"/>
                </a:lnTo>
                <a:lnTo>
                  <a:pt x="358520" y="275462"/>
                </a:lnTo>
                <a:lnTo>
                  <a:pt x="346233" y="278034"/>
                </a:lnTo>
                <a:lnTo>
                  <a:pt x="332231" y="278891"/>
                </a:lnTo>
                <a:close/>
              </a:path>
              <a:path w="2603500" h="361314">
                <a:moveTo>
                  <a:pt x="1656588" y="89915"/>
                </a:moveTo>
                <a:lnTo>
                  <a:pt x="1639824" y="89915"/>
                </a:lnTo>
                <a:lnTo>
                  <a:pt x="1639824" y="41147"/>
                </a:lnTo>
                <a:lnTo>
                  <a:pt x="1642871" y="39623"/>
                </a:lnTo>
                <a:lnTo>
                  <a:pt x="1645920" y="39623"/>
                </a:lnTo>
                <a:lnTo>
                  <a:pt x="1648968" y="38100"/>
                </a:lnTo>
                <a:lnTo>
                  <a:pt x="1652015" y="38100"/>
                </a:lnTo>
                <a:lnTo>
                  <a:pt x="1655064" y="36575"/>
                </a:lnTo>
                <a:lnTo>
                  <a:pt x="1656588" y="35051"/>
                </a:lnTo>
                <a:lnTo>
                  <a:pt x="1656588" y="89915"/>
                </a:lnTo>
                <a:close/>
              </a:path>
              <a:path w="2603500" h="361314">
                <a:moveTo>
                  <a:pt x="1705356" y="105155"/>
                </a:moveTo>
                <a:lnTo>
                  <a:pt x="1607820" y="105155"/>
                </a:lnTo>
                <a:lnTo>
                  <a:pt x="1607820" y="89915"/>
                </a:lnTo>
                <a:lnTo>
                  <a:pt x="1705356" y="89915"/>
                </a:lnTo>
                <a:lnTo>
                  <a:pt x="1705356" y="105155"/>
                </a:lnTo>
                <a:close/>
              </a:path>
              <a:path w="2603500" h="361314">
                <a:moveTo>
                  <a:pt x="1680971" y="278891"/>
                </a:moveTo>
                <a:lnTo>
                  <a:pt x="1662969" y="275748"/>
                </a:lnTo>
                <a:lnTo>
                  <a:pt x="1650110" y="266319"/>
                </a:lnTo>
                <a:lnTo>
                  <a:pt x="1642395" y="250602"/>
                </a:lnTo>
                <a:lnTo>
                  <a:pt x="1639824" y="228600"/>
                </a:lnTo>
                <a:lnTo>
                  <a:pt x="1639824" y="105155"/>
                </a:lnTo>
                <a:lnTo>
                  <a:pt x="1656588" y="105155"/>
                </a:lnTo>
                <a:lnTo>
                  <a:pt x="1656681" y="228600"/>
                </a:lnTo>
                <a:lnTo>
                  <a:pt x="1657111" y="235648"/>
                </a:lnTo>
                <a:lnTo>
                  <a:pt x="1673352" y="263651"/>
                </a:lnTo>
                <a:lnTo>
                  <a:pt x="1705356" y="263651"/>
                </a:lnTo>
                <a:lnTo>
                  <a:pt x="1705356" y="271271"/>
                </a:lnTo>
                <a:lnTo>
                  <a:pt x="1699402" y="274391"/>
                </a:lnTo>
                <a:lnTo>
                  <a:pt x="1693163" y="276796"/>
                </a:lnTo>
                <a:lnTo>
                  <a:pt x="1686925" y="278344"/>
                </a:lnTo>
                <a:lnTo>
                  <a:pt x="1680971" y="278891"/>
                </a:lnTo>
                <a:close/>
              </a:path>
              <a:path w="2603500" h="361314">
                <a:moveTo>
                  <a:pt x="1705356" y="263651"/>
                </a:moveTo>
                <a:lnTo>
                  <a:pt x="1690115" y="263651"/>
                </a:lnTo>
                <a:lnTo>
                  <a:pt x="1697735" y="260603"/>
                </a:lnTo>
                <a:lnTo>
                  <a:pt x="1705356" y="256031"/>
                </a:lnTo>
                <a:lnTo>
                  <a:pt x="1705356" y="263651"/>
                </a:lnTo>
                <a:close/>
              </a:path>
              <a:path w="2603500" h="361314">
                <a:moveTo>
                  <a:pt x="1117092" y="89915"/>
                </a:moveTo>
                <a:lnTo>
                  <a:pt x="1100327" y="89915"/>
                </a:lnTo>
                <a:lnTo>
                  <a:pt x="1100327" y="41147"/>
                </a:lnTo>
                <a:lnTo>
                  <a:pt x="1103376" y="39623"/>
                </a:lnTo>
                <a:lnTo>
                  <a:pt x="1106424" y="39623"/>
                </a:lnTo>
                <a:lnTo>
                  <a:pt x="1109471" y="38100"/>
                </a:lnTo>
                <a:lnTo>
                  <a:pt x="1112520" y="38100"/>
                </a:lnTo>
                <a:lnTo>
                  <a:pt x="1115568" y="36575"/>
                </a:lnTo>
                <a:lnTo>
                  <a:pt x="1117092" y="35051"/>
                </a:lnTo>
                <a:lnTo>
                  <a:pt x="1117092" y="89915"/>
                </a:lnTo>
                <a:close/>
              </a:path>
              <a:path w="2603500" h="361314">
                <a:moveTo>
                  <a:pt x="1165860" y="105155"/>
                </a:moveTo>
                <a:lnTo>
                  <a:pt x="1068324" y="105155"/>
                </a:lnTo>
                <a:lnTo>
                  <a:pt x="1068324" y="89915"/>
                </a:lnTo>
                <a:lnTo>
                  <a:pt x="1165860" y="89915"/>
                </a:lnTo>
                <a:lnTo>
                  <a:pt x="1165860" y="105155"/>
                </a:lnTo>
                <a:close/>
              </a:path>
              <a:path w="2603500" h="361314">
                <a:moveTo>
                  <a:pt x="1141476" y="278891"/>
                </a:moveTo>
                <a:lnTo>
                  <a:pt x="1123473" y="275748"/>
                </a:lnTo>
                <a:lnTo>
                  <a:pt x="1110614" y="266319"/>
                </a:lnTo>
                <a:lnTo>
                  <a:pt x="1102899" y="250602"/>
                </a:lnTo>
                <a:lnTo>
                  <a:pt x="1100327" y="228600"/>
                </a:lnTo>
                <a:lnTo>
                  <a:pt x="1100327" y="105155"/>
                </a:lnTo>
                <a:lnTo>
                  <a:pt x="1117092" y="105155"/>
                </a:lnTo>
                <a:lnTo>
                  <a:pt x="1117185" y="228600"/>
                </a:lnTo>
                <a:lnTo>
                  <a:pt x="1117615" y="235648"/>
                </a:lnTo>
                <a:lnTo>
                  <a:pt x="1133856" y="263651"/>
                </a:lnTo>
                <a:lnTo>
                  <a:pt x="1165860" y="263651"/>
                </a:lnTo>
                <a:lnTo>
                  <a:pt x="1165860" y="271271"/>
                </a:lnTo>
                <a:lnTo>
                  <a:pt x="1159906" y="274391"/>
                </a:lnTo>
                <a:lnTo>
                  <a:pt x="1153668" y="276796"/>
                </a:lnTo>
                <a:lnTo>
                  <a:pt x="1147429" y="278344"/>
                </a:lnTo>
                <a:lnTo>
                  <a:pt x="1141476" y="278891"/>
                </a:lnTo>
                <a:close/>
              </a:path>
              <a:path w="2603500" h="361314">
                <a:moveTo>
                  <a:pt x="1165860" y="263651"/>
                </a:moveTo>
                <a:lnTo>
                  <a:pt x="1150620" y="263651"/>
                </a:lnTo>
                <a:lnTo>
                  <a:pt x="1158240" y="260603"/>
                </a:lnTo>
                <a:lnTo>
                  <a:pt x="1165860" y="256031"/>
                </a:lnTo>
                <a:lnTo>
                  <a:pt x="1165860" y="263651"/>
                </a:lnTo>
                <a:close/>
              </a:path>
              <a:path w="2603500" h="361314">
                <a:moveTo>
                  <a:pt x="233172" y="42671"/>
                </a:moveTo>
                <a:lnTo>
                  <a:pt x="225551" y="42671"/>
                </a:lnTo>
                <a:lnTo>
                  <a:pt x="222503" y="41147"/>
                </a:lnTo>
                <a:lnTo>
                  <a:pt x="217931" y="36575"/>
                </a:lnTo>
                <a:lnTo>
                  <a:pt x="216408" y="32003"/>
                </a:lnTo>
                <a:lnTo>
                  <a:pt x="216408" y="24383"/>
                </a:lnTo>
                <a:lnTo>
                  <a:pt x="219456" y="18287"/>
                </a:lnTo>
                <a:lnTo>
                  <a:pt x="225551" y="15239"/>
                </a:lnTo>
                <a:lnTo>
                  <a:pt x="233172" y="15239"/>
                </a:lnTo>
                <a:lnTo>
                  <a:pt x="239268" y="18287"/>
                </a:lnTo>
                <a:lnTo>
                  <a:pt x="242316" y="21335"/>
                </a:lnTo>
                <a:lnTo>
                  <a:pt x="243840" y="24383"/>
                </a:lnTo>
                <a:lnTo>
                  <a:pt x="243840" y="32003"/>
                </a:lnTo>
                <a:lnTo>
                  <a:pt x="242316" y="35051"/>
                </a:lnTo>
                <a:lnTo>
                  <a:pt x="236219" y="41147"/>
                </a:lnTo>
                <a:lnTo>
                  <a:pt x="233172" y="42671"/>
                </a:lnTo>
                <a:close/>
              </a:path>
              <a:path w="2603500" h="361314">
                <a:moveTo>
                  <a:pt x="457200" y="274319"/>
                </a:moveTo>
                <a:lnTo>
                  <a:pt x="440435" y="274319"/>
                </a:lnTo>
                <a:lnTo>
                  <a:pt x="440435" y="0"/>
                </a:lnTo>
                <a:lnTo>
                  <a:pt x="457200" y="0"/>
                </a:lnTo>
                <a:lnTo>
                  <a:pt x="457200" y="176783"/>
                </a:lnTo>
                <a:lnTo>
                  <a:pt x="477011" y="176783"/>
                </a:lnTo>
                <a:lnTo>
                  <a:pt x="475488" y="178307"/>
                </a:lnTo>
                <a:lnTo>
                  <a:pt x="480060" y="182879"/>
                </a:lnTo>
                <a:lnTo>
                  <a:pt x="457200" y="182879"/>
                </a:lnTo>
                <a:lnTo>
                  <a:pt x="457200" y="274319"/>
                </a:lnTo>
                <a:close/>
              </a:path>
              <a:path w="2603500" h="361314">
                <a:moveTo>
                  <a:pt x="477011" y="176783"/>
                </a:moveTo>
                <a:lnTo>
                  <a:pt x="458724" y="176783"/>
                </a:lnTo>
                <a:lnTo>
                  <a:pt x="542544" y="89915"/>
                </a:lnTo>
                <a:lnTo>
                  <a:pt x="563880" y="89915"/>
                </a:lnTo>
                <a:lnTo>
                  <a:pt x="477011" y="176783"/>
                </a:lnTo>
                <a:close/>
              </a:path>
              <a:path w="2603500" h="361314">
                <a:moveTo>
                  <a:pt x="571500" y="274319"/>
                </a:moveTo>
                <a:lnTo>
                  <a:pt x="547116" y="274319"/>
                </a:lnTo>
                <a:lnTo>
                  <a:pt x="458724" y="182879"/>
                </a:lnTo>
                <a:lnTo>
                  <a:pt x="480060" y="182879"/>
                </a:lnTo>
                <a:lnTo>
                  <a:pt x="571500" y="27431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0" name="object 20"/>
          <p:cNvSpPr/>
          <p:nvPr/>
        </p:nvSpPr>
        <p:spPr>
          <a:xfrm>
            <a:off x="2252830" y="5252421"/>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1" name="object 21"/>
          <p:cNvSpPr/>
          <p:nvPr/>
        </p:nvSpPr>
        <p:spPr>
          <a:xfrm>
            <a:off x="2434365" y="5181151"/>
            <a:ext cx="2039919" cy="166743"/>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2" name="object 22"/>
          <p:cNvSpPr/>
          <p:nvPr/>
        </p:nvSpPr>
        <p:spPr>
          <a:xfrm>
            <a:off x="4550933" y="5284694"/>
            <a:ext cx="109257" cy="0"/>
          </a:xfrm>
          <a:custGeom>
            <a:avLst/>
            <a:gdLst/>
            <a:ahLst/>
            <a:cxnLst/>
            <a:rect l="l" t="t" r="r" b="b"/>
            <a:pathLst>
              <a:path w="123825">
                <a:moveTo>
                  <a:pt x="0" y="0"/>
                </a:moveTo>
                <a:lnTo>
                  <a:pt x="123444" y="0"/>
                </a:lnTo>
              </a:path>
            </a:pathLst>
          </a:custGeom>
          <a:ln w="15240">
            <a:solidFill>
              <a:srgbClr val="FFFFFF"/>
            </a:solidFill>
          </a:ln>
        </p:spPr>
        <p:txBody>
          <a:bodyPr wrap="square" lIns="0" tIns="0" rIns="0" bIns="0" rtlCol="0"/>
          <a:lstStyle/>
          <a:p>
            <a:pPr defTabSz="806867"/>
            <a:endParaRPr sz="1588" kern="0">
              <a:solidFill>
                <a:sysClr val="windowText" lastClr="000000"/>
              </a:solidFill>
            </a:endParaRPr>
          </a:p>
        </p:txBody>
      </p:sp>
      <p:sp>
        <p:nvSpPr>
          <p:cNvPr id="23" name="object 23"/>
          <p:cNvSpPr/>
          <p:nvPr/>
        </p:nvSpPr>
        <p:spPr>
          <a:xfrm>
            <a:off x="4740536" y="5183841"/>
            <a:ext cx="3476065" cy="212464"/>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4" name="object 24"/>
          <p:cNvSpPr/>
          <p:nvPr/>
        </p:nvSpPr>
        <p:spPr>
          <a:xfrm>
            <a:off x="2012127" y="826995"/>
            <a:ext cx="3126441" cy="329452"/>
          </a:xfrm>
          <a:prstGeom prst="rect">
            <a:avLst/>
          </a:prstGeom>
          <a:blipFill>
            <a:blip r:embed="rId8" cstate="print"/>
            <a:stretch>
              <a:fillRect/>
            </a:stretch>
          </a:blipFill>
        </p:spPr>
        <p:txBody>
          <a:bodyPr wrap="square" lIns="0" tIns="0" rIns="0" bIns="0" rtlCol="0"/>
          <a:lstStyle/>
          <a:p>
            <a:pPr defTabSz="806867"/>
            <a:r>
              <a:rPr lang="en-US" sz="1588" kern="0" dirty="0">
                <a:solidFill>
                  <a:sysClr val="windowText" lastClr="000000"/>
                </a:solidFill>
              </a:rPr>
              <a:t>    </a:t>
            </a:r>
            <a:endParaRPr sz="1588" kern="0" dirty="0">
              <a:solidFill>
                <a:sysClr val="windowText" lastClr="000000"/>
              </a:solidFill>
            </a:endParaRPr>
          </a:p>
        </p:txBody>
      </p:sp>
    </p:spTree>
    <p:extLst>
      <p:ext uri="{BB962C8B-B14F-4D97-AF65-F5344CB8AC3E}">
        <p14:creationId xmlns:p14="http://schemas.microsoft.com/office/powerpoint/2010/main" val="309561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2127" y="2458122"/>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250141" y="2351890"/>
            <a:ext cx="6119756" cy="321385"/>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012127" y="3320078"/>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271657" y="3216537"/>
            <a:ext cx="5563047" cy="318695"/>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2012127" y="4182035"/>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2250140" y="4075803"/>
            <a:ext cx="6637468" cy="321385"/>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036333" y="517712"/>
            <a:ext cx="2919356" cy="329452"/>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113311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545106" y="97080"/>
            <a:ext cx="4082582" cy="461665"/>
          </a:xfrm>
          <a:prstGeom prst="rect">
            <a:avLst/>
          </a:prstGeom>
          <a:noFill/>
        </p:spPr>
        <p:txBody>
          <a:bodyPr wrap="square" rtlCol="0">
            <a:spAutoFit/>
          </a:bodyPr>
          <a:lstStyle/>
          <a:p>
            <a:pPr algn="ctr"/>
            <a:r>
              <a:rPr lang="en-US" sz="2400" b="1" dirty="0"/>
              <a:t>Microsoft R Product Family</a:t>
            </a:r>
          </a:p>
        </p:txBody>
      </p:sp>
      <p:grpSp>
        <p:nvGrpSpPr>
          <p:cNvPr id="12" name="Group 11"/>
          <p:cNvGrpSpPr/>
          <p:nvPr/>
        </p:nvGrpSpPr>
        <p:grpSpPr>
          <a:xfrm>
            <a:off x="1162042" y="1107666"/>
            <a:ext cx="9458221" cy="5317259"/>
            <a:chOff x="722376" y="642312"/>
            <a:chExt cx="10140696" cy="5714038"/>
          </a:xfrm>
        </p:grpSpPr>
        <p:pic>
          <p:nvPicPr>
            <p:cNvPr id="13" name="Picture 12"/>
            <p:cNvPicPr>
              <a:picLocks noChangeAspect="1"/>
            </p:cNvPicPr>
            <p:nvPr/>
          </p:nvPicPr>
          <p:blipFill>
            <a:blip r:embed="rId4"/>
            <a:stretch>
              <a:fillRect/>
            </a:stretch>
          </p:blipFill>
          <p:spPr>
            <a:xfrm>
              <a:off x="722376" y="642312"/>
              <a:ext cx="10140696" cy="5714038"/>
            </a:xfrm>
            <a:prstGeom prst="rect">
              <a:avLst/>
            </a:prstGeom>
          </p:spPr>
        </p:pic>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97109" y="1874291"/>
              <a:ext cx="498891" cy="482353"/>
            </a:xfrm>
            <a:prstGeom prst="rect">
              <a:avLst/>
            </a:prstGeom>
          </p:spPr>
        </p:pic>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785702" y="1912032"/>
              <a:ext cx="444612" cy="444612"/>
            </a:xfrm>
            <a:prstGeom prst="rect">
              <a:avLst/>
            </a:prstGeom>
          </p:spPr>
        </p:pic>
      </p:grpSp>
    </p:spTree>
    <p:extLst>
      <p:ext uri="{BB962C8B-B14F-4D97-AF65-F5344CB8AC3E}">
        <p14:creationId xmlns:p14="http://schemas.microsoft.com/office/powerpoint/2010/main" val="498305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36333" y="517712"/>
            <a:ext cx="7662134" cy="426271"/>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 name="object 3"/>
          <p:cNvSpPr txBox="1"/>
          <p:nvPr/>
        </p:nvSpPr>
        <p:spPr>
          <a:xfrm>
            <a:off x="2007641" y="2303899"/>
            <a:ext cx="4918262" cy="2757934"/>
          </a:xfrm>
          <a:prstGeom prst="rect">
            <a:avLst/>
          </a:prstGeom>
        </p:spPr>
        <p:txBody>
          <a:bodyPr vert="horz" wrap="square" lIns="0" tIns="0" rIns="0" bIns="0" rtlCol="0">
            <a:spAutoFit/>
          </a:bodyPr>
          <a:lstStyle/>
          <a:p>
            <a:pPr marL="11206" defTabSz="806867"/>
            <a:r>
              <a:rPr sz="2294" kern="0" spc="-309" dirty="0">
                <a:solidFill>
                  <a:schemeClr val="bg1"/>
                </a:solidFill>
                <a:latin typeface="Courier New"/>
                <a:cs typeface="Courier New"/>
              </a:rPr>
              <a:t>Escapes</a:t>
            </a:r>
            <a:r>
              <a:rPr sz="2294" kern="0" spc="-763" dirty="0">
                <a:solidFill>
                  <a:schemeClr val="bg1"/>
                </a:solidFill>
                <a:latin typeface="Courier New"/>
                <a:cs typeface="Courier New"/>
              </a:rPr>
              <a:t> </a:t>
            </a:r>
            <a:r>
              <a:rPr sz="2294" kern="0" spc="-565" dirty="0">
                <a:solidFill>
                  <a:schemeClr val="bg1"/>
                </a:solidFill>
                <a:latin typeface="Courier New"/>
                <a:cs typeface="Courier New"/>
              </a:rPr>
              <a:t>R’s</a:t>
            </a:r>
            <a:r>
              <a:rPr sz="2294" kern="0" spc="-763" dirty="0">
                <a:solidFill>
                  <a:schemeClr val="bg1"/>
                </a:solidFill>
                <a:latin typeface="Courier New"/>
                <a:cs typeface="Courier New"/>
              </a:rPr>
              <a:t> </a:t>
            </a:r>
            <a:r>
              <a:rPr sz="2294" kern="0" spc="-512" dirty="0">
                <a:solidFill>
                  <a:schemeClr val="bg1"/>
                </a:solidFill>
                <a:latin typeface="Courier New"/>
                <a:cs typeface="Courier New"/>
              </a:rPr>
              <a:t>traditional</a:t>
            </a:r>
            <a:r>
              <a:rPr sz="2294" kern="0" spc="-732" dirty="0">
                <a:solidFill>
                  <a:schemeClr val="bg1"/>
                </a:solidFill>
                <a:latin typeface="Courier New"/>
                <a:cs typeface="Courier New"/>
              </a:rPr>
              <a:t> </a:t>
            </a:r>
            <a:r>
              <a:rPr sz="2294" kern="0" spc="-26" dirty="0">
                <a:solidFill>
                  <a:schemeClr val="bg1"/>
                </a:solidFill>
                <a:latin typeface="Courier New"/>
                <a:cs typeface="Courier New"/>
              </a:rPr>
              <a:t>memory</a:t>
            </a:r>
            <a:r>
              <a:rPr sz="2294" kern="0" spc="-750" dirty="0">
                <a:solidFill>
                  <a:schemeClr val="bg1"/>
                </a:solidFill>
                <a:latin typeface="Courier New"/>
                <a:cs typeface="Courier New"/>
              </a:rPr>
              <a:t> </a:t>
            </a:r>
            <a:r>
              <a:rPr sz="2294" kern="0" spc="-574" dirty="0">
                <a:solidFill>
                  <a:schemeClr val="bg1"/>
                </a:solidFill>
                <a:latin typeface="Courier New"/>
                <a:cs typeface="Courier New"/>
              </a:rPr>
              <a:t>limits</a:t>
            </a:r>
            <a:endParaRPr sz="2294" kern="0" dirty="0">
              <a:solidFill>
                <a:schemeClr val="bg1"/>
              </a:solidFill>
              <a:latin typeface="Courier New"/>
              <a:cs typeface="Courier New"/>
            </a:endParaRPr>
          </a:p>
          <a:p>
            <a:pPr marL="11206" marR="955352" defTabSz="806867">
              <a:lnSpc>
                <a:spcPts val="2471"/>
              </a:lnSpc>
              <a:spcBef>
                <a:spcPts val="1293"/>
              </a:spcBef>
            </a:pPr>
            <a:r>
              <a:rPr sz="2294" kern="0" spc="-419" dirty="0">
                <a:solidFill>
                  <a:schemeClr val="bg1"/>
                </a:solidFill>
                <a:latin typeface="Courier New"/>
                <a:cs typeface="Courier New"/>
              </a:rPr>
              <a:t>Scales</a:t>
            </a:r>
            <a:r>
              <a:rPr sz="2294" kern="0" spc="-741" dirty="0">
                <a:solidFill>
                  <a:schemeClr val="bg1"/>
                </a:solidFill>
                <a:latin typeface="Courier New"/>
                <a:cs typeface="Courier New"/>
              </a:rPr>
              <a:t> </a:t>
            </a:r>
            <a:r>
              <a:rPr sz="2294" kern="0" spc="-454" dirty="0">
                <a:solidFill>
                  <a:schemeClr val="bg1"/>
                </a:solidFill>
                <a:latin typeface="Courier New"/>
                <a:cs typeface="Courier New"/>
              </a:rPr>
              <a:t>predictive</a:t>
            </a:r>
            <a:r>
              <a:rPr sz="2294" kern="0" spc="-750" dirty="0">
                <a:solidFill>
                  <a:schemeClr val="bg1"/>
                </a:solidFill>
                <a:latin typeface="Courier New"/>
                <a:cs typeface="Courier New"/>
              </a:rPr>
              <a:t> </a:t>
            </a:r>
            <a:r>
              <a:rPr sz="2294" kern="0" spc="-251" dirty="0">
                <a:solidFill>
                  <a:schemeClr val="bg1"/>
                </a:solidFill>
                <a:latin typeface="Courier New"/>
                <a:cs typeface="Courier New"/>
              </a:rPr>
              <a:t>modeling</a:t>
            </a:r>
            <a:r>
              <a:rPr sz="2294" kern="0" spc="-767" dirty="0">
                <a:solidFill>
                  <a:schemeClr val="bg1"/>
                </a:solidFill>
                <a:latin typeface="Courier New"/>
                <a:cs typeface="Courier New"/>
              </a:rPr>
              <a:t> </a:t>
            </a:r>
            <a:r>
              <a:rPr sz="2294" kern="0" spc="-361" dirty="0">
                <a:solidFill>
                  <a:schemeClr val="bg1"/>
                </a:solidFill>
                <a:latin typeface="Courier New"/>
                <a:cs typeface="Courier New"/>
              </a:rPr>
              <a:t>using  </a:t>
            </a:r>
            <a:r>
              <a:rPr sz="2294" kern="0" spc="-503" dirty="0">
                <a:solidFill>
                  <a:schemeClr val="bg1"/>
                </a:solidFill>
                <a:latin typeface="Courier New"/>
                <a:cs typeface="Courier New"/>
              </a:rPr>
              <a:t>parallelization</a:t>
            </a:r>
            <a:endParaRPr sz="2294" kern="0" dirty="0">
              <a:solidFill>
                <a:schemeClr val="bg1"/>
              </a:solidFill>
              <a:latin typeface="Courier New"/>
              <a:cs typeface="Courier New"/>
            </a:endParaRPr>
          </a:p>
          <a:p>
            <a:pPr marL="11206" defTabSz="806867">
              <a:spcBef>
                <a:spcPts val="935"/>
              </a:spcBef>
            </a:pPr>
            <a:r>
              <a:rPr sz="2294" kern="0" spc="-468" dirty="0">
                <a:solidFill>
                  <a:schemeClr val="bg1"/>
                </a:solidFill>
                <a:latin typeface="Courier New"/>
                <a:cs typeface="Courier New"/>
              </a:rPr>
              <a:t>Distributes</a:t>
            </a:r>
            <a:r>
              <a:rPr sz="2294" kern="0" spc="-767" dirty="0">
                <a:solidFill>
                  <a:schemeClr val="bg1"/>
                </a:solidFill>
                <a:latin typeface="Courier New"/>
                <a:cs typeface="Courier New"/>
              </a:rPr>
              <a:t> </a:t>
            </a:r>
            <a:r>
              <a:rPr sz="2294" kern="0" spc="-274" dirty="0">
                <a:solidFill>
                  <a:schemeClr val="bg1"/>
                </a:solidFill>
                <a:latin typeface="Courier New"/>
                <a:cs typeface="Courier New"/>
              </a:rPr>
              <a:t>computation</a:t>
            </a:r>
            <a:r>
              <a:rPr sz="2294" kern="0" spc="-759" dirty="0">
                <a:solidFill>
                  <a:schemeClr val="bg1"/>
                </a:solidFill>
                <a:latin typeface="Courier New"/>
                <a:cs typeface="Courier New"/>
              </a:rPr>
              <a:t> </a:t>
            </a:r>
            <a:r>
              <a:rPr sz="2294" kern="0" spc="-371" dirty="0">
                <a:solidFill>
                  <a:schemeClr val="bg1"/>
                </a:solidFill>
                <a:latin typeface="Courier New"/>
                <a:cs typeface="Courier New"/>
              </a:rPr>
              <a:t>cores</a:t>
            </a:r>
            <a:r>
              <a:rPr sz="2294" kern="0" spc="-767" dirty="0">
                <a:solidFill>
                  <a:schemeClr val="bg1"/>
                </a:solidFill>
                <a:latin typeface="Courier New"/>
                <a:cs typeface="Courier New"/>
              </a:rPr>
              <a:t> </a:t>
            </a:r>
            <a:r>
              <a:rPr sz="2294" kern="0" spc="212" dirty="0">
                <a:solidFill>
                  <a:schemeClr val="bg1"/>
                </a:solidFill>
                <a:latin typeface="Courier New"/>
                <a:cs typeface="Courier New"/>
              </a:rPr>
              <a:t>&amp;</a:t>
            </a:r>
            <a:r>
              <a:rPr sz="2294" kern="0" spc="-759" dirty="0">
                <a:solidFill>
                  <a:schemeClr val="bg1"/>
                </a:solidFill>
                <a:latin typeface="Courier New"/>
                <a:cs typeface="Courier New"/>
              </a:rPr>
              <a:t> </a:t>
            </a:r>
            <a:r>
              <a:rPr sz="2294" kern="0" spc="-212" dirty="0">
                <a:solidFill>
                  <a:schemeClr val="bg1"/>
                </a:solidFill>
                <a:latin typeface="Courier New"/>
                <a:cs typeface="Courier New"/>
              </a:rPr>
              <a:t>nodes</a:t>
            </a:r>
            <a:endParaRPr sz="2294" kern="0" dirty="0">
              <a:solidFill>
                <a:schemeClr val="bg1"/>
              </a:solidFill>
              <a:latin typeface="Courier New"/>
              <a:cs typeface="Courier New"/>
            </a:endParaRPr>
          </a:p>
          <a:p>
            <a:pPr marL="11206" marR="4483" defTabSz="806867">
              <a:lnSpc>
                <a:spcPts val="2471"/>
              </a:lnSpc>
              <a:spcBef>
                <a:spcPts val="1293"/>
              </a:spcBef>
            </a:pPr>
            <a:r>
              <a:rPr sz="2294" kern="0" spc="-326" dirty="0">
                <a:solidFill>
                  <a:schemeClr val="bg1"/>
                </a:solidFill>
                <a:latin typeface="Courier New"/>
                <a:cs typeface="Courier New"/>
              </a:rPr>
              <a:t>Minimizes data </a:t>
            </a:r>
            <a:r>
              <a:rPr sz="2294" kern="0" spc="-97" dirty="0">
                <a:solidFill>
                  <a:schemeClr val="bg1"/>
                </a:solidFill>
                <a:latin typeface="Courier New"/>
                <a:cs typeface="Courier New"/>
              </a:rPr>
              <a:t>movement </a:t>
            </a:r>
            <a:r>
              <a:rPr sz="2294" kern="0" spc="-361" dirty="0">
                <a:solidFill>
                  <a:schemeClr val="bg1"/>
                </a:solidFill>
                <a:latin typeface="Courier New"/>
                <a:cs typeface="Courier New"/>
              </a:rPr>
              <a:t>using </a:t>
            </a:r>
            <a:r>
              <a:rPr sz="2294" kern="0" spc="-512" dirty="0">
                <a:solidFill>
                  <a:schemeClr val="bg1"/>
                </a:solidFill>
                <a:latin typeface="Courier New"/>
                <a:cs typeface="Courier New"/>
              </a:rPr>
              <a:t>in-  </a:t>
            </a:r>
            <a:r>
              <a:rPr sz="2294" kern="0" spc="-357" dirty="0">
                <a:solidFill>
                  <a:schemeClr val="bg1"/>
                </a:solidFill>
                <a:latin typeface="Courier New"/>
                <a:cs typeface="Courier New"/>
              </a:rPr>
              <a:t>database,</a:t>
            </a:r>
            <a:r>
              <a:rPr sz="2294" kern="0" spc="-799" dirty="0">
                <a:solidFill>
                  <a:schemeClr val="bg1"/>
                </a:solidFill>
                <a:latin typeface="Courier New"/>
                <a:cs typeface="Courier New"/>
              </a:rPr>
              <a:t> </a:t>
            </a:r>
            <a:r>
              <a:rPr sz="2294" kern="0" spc="-212" dirty="0">
                <a:solidFill>
                  <a:schemeClr val="bg1"/>
                </a:solidFill>
                <a:latin typeface="Courier New"/>
                <a:cs typeface="Courier New"/>
              </a:rPr>
              <a:t>in-MapReduce</a:t>
            </a:r>
            <a:r>
              <a:rPr sz="2294" kern="0" spc="-759" dirty="0">
                <a:solidFill>
                  <a:schemeClr val="bg1"/>
                </a:solidFill>
                <a:latin typeface="Courier New"/>
                <a:cs typeface="Courier New"/>
              </a:rPr>
              <a:t> </a:t>
            </a:r>
            <a:r>
              <a:rPr sz="2294" kern="0" spc="-168" dirty="0">
                <a:solidFill>
                  <a:schemeClr val="bg1"/>
                </a:solidFill>
                <a:latin typeface="Courier New"/>
                <a:cs typeface="Courier New"/>
              </a:rPr>
              <a:t>and</a:t>
            </a:r>
            <a:r>
              <a:rPr sz="2294" kern="0" spc="-772" dirty="0">
                <a:solidFill>
                  <a:schemeClr val="bg1"/>
                </a:solidFill>
                <a:latin typeface="Courier New"/>
                <a:cs typeface="Courier New"/>
              </a:rPr>
              <a:t> </a:t>
            </a:r>
            <a:r>
              <a:rPr sz="2294" kern="0" spc="-287" dirty="0">
                <a:solidFill>
                  <a:schemeClr val="bg1"/>
                </a:solidFill>
                <a:latin typeface="Courier New"/>
                <a:cs typeface="Courier New"/>
              </a:rPr>
              <a:t>in-Apache  </a:t>
            </a:r>
            <a:r>
              <a:rPr sz="2294" kern="0" spc="-318" dirty="0">
                <a:solidFill>
                  <a:schemeClr val="bg1"/>
                </a:solidFill>
                <a:latin typeface="Courier New"/>
                <a:cs typeface="Courier New"/>
              </a:rPr>
              <a:t>Spark</a:t>
            </a:r>
            <a:r>
              <a:rPr sz="2294" kern="0" spc="-811" dirty="0">
                <a:solidFill>
                  <a:schemeClr val="bg1"/>
                </a:solidFill>
                <a:latin typeface="Courier New"/>
                <a:cs typeface="Courier New"/>
              </a:rPr>
              <a:t> </a:t>
            </a:r>
            <a:r>
              <a:rPr sz="2294" kern="0" spc="-361" dirty="0">
                <a:solidFill>
                  <a:schemeClr val="bg1"/>
                </a:solidFill>
                <a:latin typeface="Courier New"/>
                <a:cs typeface="Courier New"/>
              </a:rPr>
              <a:t>execution</a:t>
            </a:r>
            <a:endParaRPr sz="2294" kern="0" dirty="0">
              <a:solidFill>
                <a:schemeClr val="bg1"/>
              </a:solidFill>
              <a:latin typeface="Courier New"/>
              <a:cs typeface="Courier New"/>
            </a:endParaRPr>
          </a:p>
        </p:txBody>
      </p:sp>
      <p:sp>
        <p:nvSpPr>
          <p:cNvPr id="4" name="object 4"/>
          <p:cNvSpPr/>
          <p:nvPr/>
        </p:nvSpPr>
        <p:spPr>
          <a:xfrm>
            <a:off x="8078097" y="3328147"/>
            <a:ext cx="414169" cy="363070"/>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7710991" y="3111649"/>
            <a:ext cx="2610074" cy="1709120"/>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302595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4205409" y="2747993"/>
            <a:ext cx="2229321" cy="22293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200"/>
              </a:lnSpc>
              <a:spcAft>
                <a:spcPts val="600"/>
              </a:spcAft>
            </a:pPr>
            <a:endParaRPr lang="en-US" sz="2400" kern="800" dirty="0">
              <a:solidFill>
                <a:schemeClr val="tx1"/>
              </a:solidFill>
            </a:endParaRPr>
          </a:p>
        </p:txBody>
      </p:sp>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3515576" y="120001"/>
            <a:ext cx="7960144" cy="523220"/>
          </a:xfrm>
          <a:prstGeom prst="rect">
            <a:avLst/>
          </a:prstGeom>
          <a:noFill/>
        </p:spPr>
        <p:txBody>
          <a:bodyPr wrap="square" rtlCol="0">
            <a:spAutoFit/>
          </a:bodyPr>
          <a:lstStyle/>
          <a:p>
            <a:pPr algn="ctr"/>
            <a:r>
              <a:rPr lang="en-US" sz="2800" b="1" dirty="0"/>
              <a:t>Microsoft R: Write Once, Deploy Anywhere</a:t>
            </a:r>
            <a:endParaRPr lang="en-US" sz="3600" b="1"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97875" y="3340460"/>
            <a:ext cx="1044385" cy="1044385"/>
          </a:xfrm>
          <a:prstGeom prst="rect">
            <a:avLst/>
          </a:prstGeom>
        </p:spPr>
      </p:pic>
      <p:pic>
        <p:nvPicPr>
          <p:cNvPr id="7" name="Picture 6"/>
          <p:cNvPicPr>
            <a:picLocks noChangeAspect="1"/>
          </p:cNvPicPr>
          <p:nvPr/>
        </p:nvPicPr>
        <p:blipFill>
          <a:blip r:embed="rId4"/>
          <a:stretch>
            <a:fillRect/>
          </a:stretch>
        </p:blipFill>
        <p:spPr>
          <a:xfrm>
            <a:off x="7769968" y="3340460"/>
            <a:ext cx="3170829" cy="917232"/>
          </a:xfrm>
          <a:prstGeom prst="rect">
            <a:avLst/>
          </a:prstGeom>
        </p:spPr>
      </p:pic>
      <p:pic>
        <p:nvPicPr>
          <p:cNvPr id="9" name="Picture 8"/>
          <p:cNvPicPr>
            <a:picLocks noChangeAspect="1"/>
          </p:cNvPicPr>
          <p:nvPr/>
        </p:nvPicPr>
        <p:blipFill>
          <a:blip r:embed="rId5"/>
          <a:stretch>
            <a:fillRect/>
          </a:stretch>
        </p:blipFill>
        <p:spPr>
          <a:xfrm>
            <a:off x="5320068" y="5744272"/>
            <a:ext cx="2769437" cy="772201"/>
          </a:xfrm>
          <a:prstGeom prst="rect">
            <a:avLst/>
          </a:prstGeom>
        </p:spPr>
      </p:pic>
      <p:pic>
        <p:nvPicPr>
          <p:cNvPr id="10" name="Picture 9"/>
          <p:cNvPicPr>
            <a:picLocks noChangeAspect="1"/>
          </p:cNvPicPr>
          <p:nvPr/>
        </p:nvPicPr>
        <p:blipFill>
          <a:blip r:embed="rId6"/>
          <a:stretch>
            <a:fillRect/>
          </a:stretch>
        </p:blipFill>
        <p:spPr>
          <a:xfrm>
            <a:off x="5651239" y="1165636"/>
            <a:ext cx="2899302" cy="1134510"/>
          </a:xfrm>
          <a:prstGeom prst="rect">
            <a:avLst/>
          </a:prstGeom>
        </p:spPr>
      </p:pic>
      <p:grpSp>
        <p:nvGrpSpPr>
          <p:cNvPr id="15" name="Group 14"/>
          <p:cNvGrpSpPr/>
          <p:nvPr/>
        </p:nvGrpSpPr>
        <p:grpSpPr>
          <a:xfrm>
            <a:off x="1224868" y="1015014"/>
            <a:ext cx="2473199" cy="2140967"/>
            <a:chOff x="1051434" y="1382423"/>
            <a:chExt cx="2473199" cy="2140967"/>
          </a:xfrm>
        </p:grpSpPr>
        <p:pic>
          <p:nvPicPr>
            <p:cNvPr id="6" name="Picture 5"/>
            <p:cNvPicPr>
              <a:picLocks noChangeAspect="1"/>
            </p:cNvPicPr>
            <p:nvPr/>
          </p:nvPicPr>
          <p:blipFill>
            <a:blip r:embed="rId7"/>
            <a:stretch>
              <a:fillRect/>
            </a:stretch>
          </p:blipFill>
          <p:spPr>
            <a:xfrm>
              <a:off x="1051434" y="1382423"/>
              <a:ext cx="2473199" cy="1693286"/>
            </a:xfrm>
            <a:prstGeom prst="rect">
              <a:avLst/>
            </a:prstGeom>
          </p:spPr>
        </p:pic>
        <p:pic>
          <p:nvPicPr>
            <p:cNvPr id="14" name="Picture 13"/>
            <p:cNvPicPr>
              <a:picLocks noChangeAspect="1"/>
            </p:cNvPicPr>
            <p:nvPr/>
          </p:nvPicPr>
          <p:blipFill>
            <a:blip r:embed="rId8"/>
            <a:stretch>
              <a:fillRect/>
            </a:stretch>
          </p:blipFill>
          <p:spPr>
            <a:xfrm>
              <a:off x="1115110" y="3075709"/>
              <a:ext cx="2345846" cy="447681"/>
            </a:xfrm>
            <a:prstGeom prst="rect">
              <a:avLst/>
            </a:prstGeom>
          </p:spPr>
        </p:pic>
      </p:grpSp>
      <p:pic>
        <p:nvPicPr>
          <p:cNvPr id="18" name="Picture 17"/>
          <p:cNvPicPr>
            <a:picLocks noChangeAspect="1"/>
          </p:cNvPicPr>
          <p:nvPr/>
        </p:nvPicPr>
        <p:blipFill>
          <a:blip r:embed="rId9"/>
          <a:stretch>
            <a:fillRect/>
          </a:stretch>
        </p:blipFill>
        <p:spPr>
          <a:xfrm>
            <a:off x="444126" y="4309283"/>
            <a:ext cx="3354792" cy="1079967"/>
          </a:xfrm>
          <a:prstGeom prst="rect">
            <a:avLst/>
          </a:prstGeom>
        </p:spPr>
      </p:pic>
      <p:cxnSp>
        <p:nvCxnSpPr>
          <p:cNvPr id="20" name="Straight Connector 19"/>
          <p:cNvCxnSpPr/>
          <p:nvPr/>
        </p:nvCxnSpPr>
        <p:spPr>
          <a:xfrm>
            <a:off x="3873731" y="2300146"/>
            <a:ext cx="598516" cy="600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192982" y="2273968"/>
            <a:ext cx="647408" cy="62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6633556" y="3786726"/>
            <a:ext cx="985858" cy="75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842260" y="5000535"/>
            <a:ext cx="259131" cy="569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829700" y="4485966"/>
            <a:ext cx="375709" cy="13396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56120" y="5389250"/>
            <a:ext cx="1075073" cy="580539"/>
          </a:xfrm>
          <a:prstGeom prst="rect">
            <a:avLst/>
          </a:prstGeom>
        </p:spPr>
      </p:pic>
    </p:spTree>
    <p:extLst>
      <p:ext uri="{BB962C8B-B14F-4D97-AF65-F5344CB8AC3E}">
        <p14:creationId xmlns:p14="http://schemas.microsoft.com/office/powerpoint/2010/main" val="65795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58440" y="2154219"/>
            <a:ext cx="2655794" cy="1877546"/>
          </a:xfrm>
          <a:custGeom>
            <a:avLst/>
            <a:gdLst/>
            <a:ahLst/>
            <a:cxnLst/>
            <a:rect l="l" t="t" r="r" b="b"/>
            <a:pathLst>
              <a:path w="3009900" h="2127885">
                <a:moveTo>
                  <a:pt x="0" y="0"/>
                </a:moveTo>
                <a:lnTo>
                  <a:pt x="3009899" y="0"/>
                </a:lnTo>
                <a:lnTo>
                  <a:pt x="3009899" y="2127504"/>
                </a:lnTo>
                <a:lnTo>
                  <a:pt x="0" y="2127504"/>
                </a:lnTo>
                <a:lnTo>
                  <a:pt x="0" y="0"/>
                </a:lnTo>
                <a:close/>
              </a:path>
            </a:pathLst>
          </a:custGeom>
          <a:solidFill>
            <a:srgbClr val="505050"/>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5414234" y="2058745"/>
            <a:ext cx="94129" cy="1972796"/>
          </a:xfrm>
          <a:custGeom>
            <a:avLst/>
            <a:gdLst/>
            <a:ahLst/>
            <a:cxnLst/>
            <a:rect l="l" t="t" r="r" b="b"/>
            <a:pathLst>
              <a:path w="106679" h="2235835">
                <a:moveTo>
                  <a:pt x="0" y="2235707"/>
                </a:moveTo>
                <a:lnTo>
                  <a:pt x="0" y="108203"/>
                </a:lnTo>
                <a:lnTo>
                  <a:pt x="106680" y="0"/>
                </a:lnTo>
                <a:lnTo>
                  <a:pt x="106680" y="2127504"/>
                </a:lnTo>
                <a:lnTo>
                  <a:pt x="0" y="2235707"/>
                </a:lnTo>
                <a:close/>
              </a:path>
            </a:pathLst>
          </a:custGeom>
          <a:solidFill>
            <a:srgbClr val="3F3F3F"/>
          </a:solid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758440" y="2058745"/>
            <a:ext cx="2749924" cy="95810"/>
          </a:xfrm>
          <a:custGeom>
            <a:avLst/>
            <a:gdLst/>
            <a:ahLst/>
            <a:cxnLst/>
            <a:rect l="l" t="t" r="r" b="b"/>
            <a:pathLst>
              <a:path w="3116579" h="108585">
                <a:moveTo>
                  <a:pt x="3009899" y="108203"/>
                </a:moveTo>
                <a:lnTo>
                  <a:pt x="0" y="108203"/>
                </a:lnTo>
                <a:lnTo>
                  <a:pt x="106680" y="0"/>
                </a:lnTo>
                <a:lnTo>
                  <a:pt x="3116580" y="0"/>
                </a:lnTo>
                <a:lnTo>
                  <a:pt x="3009899" y="108203"/>
                </a:lnTo>
                <a:close/>
              </a:path>
            </a:pathLst>
          </a:custGeom>
          <a:solidFill>
            <a:srgbClr val="727272"/>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753061" y="2054710"/>
            <a:ext cx="2761129" cy="1982321"/>
          </a:xfrm>
          <a:custGeom>
            <a:avLst/>
            <a:gdLst/>
            <a:ahLst/>
            <a:cxnLst/>
            <a:rect l="l" t="t" r="r" b="b"/>
            <a:pathLst>
              <a:path w="3129279" h="2246629">
                <a:moveTo>
                  <a:pt x="3017520" y="2246376"/>
                </a:moveTo>
                <a:lnTo>
                  <a:pt x="0" y="2246376"/>
                </a:lnTo>
                <a:lnTo>
                  <a:pt x="0" y="109727"/>
                </a:lnTo>
                <a:lnTo>
                  <a:pt x="111252" y="0"/>
                </a:lnTo>
                <a:lnTo>
                  <a:pt x="3128772" y="0"/>
                </a:lnTo>
                <a:lnTo>
                  <a:pt x="3128772" y="1523"/>
                </a:lnTo>
                <a:lnTo>
                  <a:pt x="3119628" y="1523"/>
                </a:lnTo>
                <a:lnTo>
                  <a:pt x="3113444" y="7619"/>
                </a:lnTo>
                <a:lnTo>
                  <a:pt x="117348" y="7619"/>
                </a:lnTo>
                <a:lnTo>
                  <a:pt x="112775" y="9143"/>
                </a:lnTo>
                <a:lnTo>
                  <a:pt x="115824" y="9143"/>
                </a:lnTo>
                <a:lnTo>
                  <a:pt x="18288" y="106679"/>
                </a:lnTo>
                <a:lnTo>
                  <a:pt x="6096" y="106679"/>
                </a:lnTo>
                <a:lnTo>
                  <a:pt x="6096" y="117347"/>
                </a:lnTo>
                <a:lnTo>
                  <a:pt x="10668" y="117347"/>
                </a:lnTo>
                <a:lnTo>
                  <a:pt x="10668" y="2235707"/>
                </a:lnTo>
                <a:lnTo>
                  <a:pt x="6096" y="2235707"/>
                </a:lnTo>
                <a:lnTo>
                  <a:pt x="10668" y="2240279"/>
                </a:lnTo>
                <a:lnTo>
                  <a:pt x="3023616" y="2240279"/>
                </a:lnTo>
                <a:lnTo>
                  <a:pt x="3017520" y="2246376"/>
                </a:lnTo>
                <a:close/>
              </a:path>
              <a:path w="3129279" h="2246629">
                <a:moveTo>
                  <a:pt x="3011424" y="108203"/>
                </a:moveTo>
                <a:lnTo>
                  <a:pt x="3119628" y="1523"/>
                </a:lnTo>
                <a:lnTo>
                  <a:pt x="3123438" y="4571"/>
                </a:lnTo>
                <a:lnTo>
                  <a:pt x="3118104" y="4571"/>
                </a:lnTo>
                <a:lnTo>
                  <a:pt x="3118104" y="16763"/>
                </a:lnTo>
                <a:lnTo>
                  <a:pt x="3028188" y="106679"/>
                </a:lnTo>
                <a:lnTo>
                  <a:pt x="3015996" y="106679"/>
                </a:lnTo>
                <a:lnTo>
                  <a:pt x="3011424" y="108203"/>
                </a:lnTo>
                <a:close/>
              </a:path>
              <a:path w="3129279" h="2246629">
                <a:moveTo>
                  <a:pt x="3118104" y="2130551"/>
                </a:moveTo>
                <a:lnTo>
                  <a:pt x="3118104" y="16763"/>
                </a:lnTo>
                <a:lnTo>
                  <a:pt x="3127248" y="7619"/>
                </a:lnTo>
                <a:lnTo>
                  <a:pt x="3119628" y="1523"/>
                </a:lnTo>
                <a:lnTo>
                  <a:pt x="3128772" y="1523"/>
                </a:lnTo>
                <a:lnTo>
                  <a:pt x="3128772" y="2129028"/>
                </a:lnTo>
                <a:lnTo>
                  <a:pt x="3119628" y="2129028"/>
                </a:lnTo>
                <a:lnTo>
                  <a:pt x="3118104" y="2130551"/>
                </a:lnTo>
                <a:close/>
              </a:path>
              <a:path w="3129279" h="2246629">
                <a:moveTo>
                  <a:pt x="3118104" y="16763"/>
                </a:moveTo>
                <a:lnTo>
                  <a:pt x="3118104" y="4571"/>
                </a:lnTo>
                <a:lnTo>
                  <a:pt x="3122676" y="9143"/>
                </a:lnTo>
                <a:lnTo>
                  <a:pt x="3125723" y="9143"/>
                </a:lnTo>
                <a:lnTo>
                  <a:pt x="3118104" y="16763"/>
                </a:lnTo>
                <a:close/>
              </a:path>
              <a:path w="3129279" h="2246629">
                <a:moveTo>
                  <a:pt x="3125723" y="9143"/>
                </a:moveTo>
                <a:lnTo>
                  <a:pt x="3122676" y="9143"/>
                </a:lnTo>
                <a:lnTo>
                  <a:pt x="3118104" y="4571"/>
                </a:lnTo>
                <a:lnTo>
                  <a:pt x="3123438" y="4571"/>
                </a:lnTo>
                <a:lnTo>
                  <a:pt x="3127248" y="7619"/>
                </a:lnTo>
                <a:lnTo>
                  <a:pt x="3125723" y="9143"/>
                </a:lnTo>
                <a:close/>
              </a:path>
              <a:path w="3129279" h="2246629">
                <a:moveTo>
                  <a:pt x="115824" y="9143"/>
                </a:moveTo>
                <a:lnTo>
                  <a:pt x="112775" y="9143"/>
                </a:lnTo>
                <a:lnTo>
                  <a:pt x="117348" y="7619"/>
                </a:lnTo>
                <a:lnTo>
                  <a:pt x="115824" y="9143"/>
                </a:lnTo>
                <a:close/>
              </a:path>
              <a:path w="3129279" h="2246629">
                <a:moveTo>
                  <a:pt x="3111899" y="9143"/>
                </a:moveTo>
                <a:lnTo>
                  <a:pt x="115824" y="9143"/>
                </a:lnTo>
                <a:lnTo>
                  <a:pt x="117348" y="7619"/>
                </a:lnTo>
                <a:lnTo>
                  <a:pt x="3113444" y="7619"/>
                </a:lnTo>
                <a:lnTo>
                  <a:pt x="3111899" y="9143"/>
                </a:lnTo>
                <a:close/>
              </a:path>
              <a:path w="3129279" h="2246629">
                <a:moveTo>
                  <a:pt x="10668" y="117347"/>
                </a:moveTo>
                <a:lnTo>
                  <a:pt x="6096" y="117347"/>
                </a:lnTo>
                <a:lnTo>
                  <a:pt x="6096" y="106679"/>
                </a:lnTo>
                <a:lnTo>
                  <a:pt x="18288" y="106679"/>
                </a:lnTo>
                <a:lnTo>
                  <a:pt x="12192" y="112775"/>
                </a:lnTo>
                <a:lnTo>
                  <a:pt x="10668" y="112775"/>
                </a:lnTo>
                <a:lnTo>
                  <a:pt x="9144" y="115823"/>
                </a:lnTo>
                <a:lnTo>
                  <a:pt x="10668" y="115823"/>
                </a:lnTo>
                <a:lnTo>
                  <a:pt x="10668" y="117347"/>
                </a:lnTo>
                <a:close/>
              </a:path>
              <a:path w="3129279" h="2246629">
                <a:moveTo>
                  <a:pt x="3009900" y="117347"/>
                </a:moveTo>
                <a:lnTo>
                  <a:pt x="10668" y="117347"/>
                </a:lnTo>
                <a:lnTo>
                  <a:pt x="10668" y="114299"/>
                </a:lnTo>
                <a:lnTo>
                  <a:pt x="18288" y="106679"/>
                </a:lnTo>
                <a:lnTo>
                  <a:pt x="3012969" y="106679"/>
                </a:lnTo>
                <a:lnTo>
                  <a:pt x="3011424" y="108203"/>
                </a:lnTo>
                <a:lnTo>
                  <a:pt x="3026664" y="108203"/>
                </a:lnTo>
                <a:lnTo>
                  <a:pt x="3022092" y="112775"/>
                </a:lnTo>
                <a:lnTo>
                  <a:pt x="3009900" y="112775"/>
                </a:lnTo>
                <a:lnTo>
                  <a:pt x="3009900" y="117347"/>
                </a:lnTo>
                <a:close/>
              </a:path>
              <a:path w="3129279" h="2246629">
                <a:moveTo>
                  <a:pt x="3026664" y="108203"/>
                </a:moveTo>
                <a:lnTo>
                  <a:pt x="3011424" y="108203"/>
                </a:lnTo>
                <a:lnTo>
                  <a:pt x="3015996" y="106679"/>
                </a:lnTo>
                <a:lnTo>
                  <a:pt x="3028188" y="106679"/>
                </a:lnTo>
                <a:lnTo>
                  <a:pt x="3026664" y="108203"/>
                </a:lnTo>
                <a:close/>
              </a:path>
              <a:path w="3129279" h="2246629">
                <a:moveTo>
                  <a:pt x="9144" y="115823"/>
                </a:moveTo>
                <a:lnTo>
                  <a:pt x="10668" y="112775"/>
                </a:lnTo>
                <a:lnTo>
                  <a:pt x="10668" y="114299"/>
                </a:lnTo>
                <a:lnTo>
                  <a:pt x="9144" y="115823"/>
                </a:lnTo>
                <a:close/>
              </a:path>
              <a:path w="3129279" h="2246629">
                <a:moveTo>
                  <a:pt x="10668" y="114299"/>
                </a:moveTo>
                <a:lnTo>
                  <a:pt x="10668" y="112775"/>
                </a:lnTo>
                <a:lnTo>
                  <a:pt x="12192" y="112775"/>
                </a:lnTo>
                <a:lnTo>
                  <a:pt x="10668" y="114299"/>
                </a:lnTo>
                <a:close/>
              </a:path>
              <a:path w="3129279" h="2246629">
                <a:moveTo>
                  <a:pt x="3020568" y="2240279"/>
                </a:moveTo>
                <a:lnTo>
                  <a:pt x="3009900" y="2240279"/>
                </a:lnTo>
                <a:lnTo>
                  <a:pt x="3009900" y="112775"/>
                </a:lnTo>
                <a:lnTo>
                  <a:pt x="3020568" y="112775"/>
                </a:lnTo>
                <a:lnTo>
                  <a:pt x="3020568" y="114299"/>
                </a:lnTo>
                <a:lnTo>
                  <a:pt x="3017520" y="117347"/>
                </a:lnTo>
                <a:lnTo>
                  <a:pt x="3020568" y="117347"/>
                </a:lnTo>
                <a:lnTo>
                  <a:pt x="3020568" y="2228088"/>
                </a:lnTo>
                <a:lnTo>
                  <a:pt x="3011424" y="2237232"/>
                </a:lnTo>
                <a:lnTo>
                  <a:pt x="3020568" y="2237232"/>
                </a:lnTo>
                <a:lnTo>
                  <a:pt x="3020568" y="2240279"/>
                </a:lnTo>
                <a:close/>
              </a:path>
              <a:path w="3129279" h="2246629">
                <a:moveTo>
                  <a:pt x="3020568" y="114299"/>
                </a:moveTo>
                <a:lnTo>
                  <a:pt x="3020568" y="112775"/>
                </a:lnTo>
                <a:lnTo>
                  <a:pt x="3022092" y="112775"/>
                </a:lnTo>
                <a:lnTo>
                  <a:pt x="3020568" y="114299"/>
                </a:lnTo>
                <a:close/>
              </a:path>
              <a:path w="3129279" h="2246629">
                <a:moveTo>
                  <a:pt x="10668" y="115823"/>
                </a:moveTo>
                <a:lnTo>
                  <a:pt x="9144" y="115823"/>
                </a:lnTo>
                <a:lnTo>
                  <a:pt x="10668" y="114299"/>
                </a:lnTo>
                <a:lnTo>
                  <a:pt x="10668" y="115823"/>
                </a:lnTo>
                <a:close/>
              </a:path>
              <a:path w="3129279" h="2246629">
                <a:moveTo>
                  <a:pt x="3020568" y="117347"/>
                </a:moveTo>
                <a:lnTo>
                  <a:pt x="3017520" y="117347"/>
                </a:lnTo>
                <a:lnTo>
                  <a:pt x="3020568" y="114299"/>
                </a:lnTo>
                <a:lnTo>
                  <a:pt x="3020568" y="117347"/>
                </a:lnTo>
                <a:close/>
              </a:path>
              <a:path w="3129279" h="2246629">
                <a:moveTo>
                  <a:pt x="3118104" y="2132076"/>
                </a:moveTo>
                <a:lnTo>
                  <a:pt x="3118104" y="2130551"/>
                </a:lnTo>
                <a:lnTo>
                  <a:pt x="3119628" y="2129028"/>
                </a:lnTo>
                <a:lnTo>
                  <a:pt x="3118104" y="2132076"/>
                </a:lnTo>
                <a:close/>
              </a:path>
              <a:path w="3129279" h="2246629">
                <a:moveTo>
                  <a:pt x="3128772" y="2132076"/>
                </a:moveTo>
                <a:lnTo>
                  <a:pt x="3118104" y="2132076"/>
                </a:lnTo>
                <a:lnTo>
                  <a:pt x="3119628" y="2129028"/>
                </a:lnTo>
                <a:lnTo>
                  <a:pt x="3128772" y="2129028"/>
                </a:lnTo>
                <a:lnTo>
                  <a:pt x="3128772" y="2132076"/>
                </a:lnTo>
                <a:close/>
              </a:path>
              <a:path w="3129279" h="2246629">
                <a:moveTo>
                  <a:pt x="3023616" y="2240279"/>
                </a:moveTo>
                <a:lnTo>
                  <a:pt x="3020568" y="2240279"/>
                </a:lnTo>
                <a:lnTo>
                  <a:pt x="3020568" y="2228088"/>
                </a:lnTo>
                <a:lnTo>
                  <a:pt x="3118104" y="2130551"/>
                </a:lnTo>
                <a:lnTo>
                  <a:pt x="3118104" y="2132076"/>
                </a:lnTo>
                <a:lnTo>
                  <a:pt x="3128772" y="2132076"/>
                </a:lnTo>
                <a:lnTo>
                  <a:pt x="3128772" y="2135123"/>
                </a:lnTo>
                <a:lnTo>
                  <a:pt x="3023616" y="2240279"/>
                </a:lnTo>
                <a:close/>
              </a:path>
              <a:path w="3129279" h="2246629">
                <a:moveTo>
                  <a:pt x="3011424" y="2237232"/>
                </a:moveTo>
                <a:lnTo>
                  <a:pt x="3020568" y="2228088"/>
                </a:lnTo>
                <a:lnTo>
                  <a:pt x="3020568" y="2235707"/>
                </a:lnTo>
                <a:lnTo>
                  <a:pt x="3015996" y="2235707"/>
                </a:lnTo>
                <a:lnTo>
                  <a:pt x="3011424" y="2237232"/>
                </a:lnTo>
                <a:close/>
              </a:path>
              <a:path w="3129279" h="2246629">
                <a:moveTo>
                  <a:pt x="10668" y="2240279"/>
                </a:moveTo>
                <a:lnTo>
                  <a:pt x="6096" y="2235707"/>
                </a:lnTo>
                <a:lnTo>
                  <a:pt x="10668" y="2235707"/>
                </a:lnTo>
                <a:lnTo>
                  <a:pt x="10668" y="2240279"/>
                </a:lnTo>
                <a:close/>
              </a:path>
              <a:path w="3129279" h="2246629">
                <a:moveTo>
                  <a:pt x="3009900" y="2240279"/>
                </a:moveTo>
                <a:lnTo>
                  <a:pt x="10668" y="2240279"/>
                </a:lnTo>
                <a:lnTo>
                  <a:pt x="10668" y="2235707"/>
                </a:lnTo>
                <a:lnTo>
                  <a:pt x="3009900" y="2235707"/>
                </a:lnTo>
                <a:lnTo>
                  <a:pt x="3009900" y="2240279"/>
                </a:lnTo>
                <a:close/>
              </a:path>
              <a:path w="3129279" h="2246629">
                <a:moveTo>
                  <a:pt x="3020568" y="2237232"/>
                </a:moveTo>
                <a:lnTo>
                  <a:pt x="3011424" y="2237232"/>
                </a:lnTo>
                <a:lnTo>
                  <a:pt x="3015996" y="2235707"/>
                </a:lnTo>
                <a:lnTo>
                  <a:pt x="3020568" y="2235707"/>
                </a:lnTo>
                <a:lnTo>
                  <a:pt x="3020568" y="2237232"/>
                </a:lnTo>
                <a:close/>
              </a:path>
            </a:pathLst>
          </a:custGeom>
          <a:solidFill>
            <a:srgbClr val="3B3B3B"/>
          </a:solid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2582284" y="2346511"/>
            <a:ext cx="2655794" cy="1878666"/>
          </a:xfrm>
          <a:custGeom>
            <a:avLst/>
            <a:gdLst/>
            <a:ahLst/>
            <a:cxnLst/>
            <a:rect l="l" t="t" r="r" b="b"/>
            <a:pathLst>
              <a:path w="3009900" h="2129154">
                <a:moveTo>
                  <a:pt x="0" y="0"/>
                </a:moveTo>
                <a:lnTo>
                  <a:pt x="3009900" y="0"/>
                </a:lnTo>
                <a:lnTo>
                  <a:pt x="3009900" y="2129028"/>
                </a:lnTo>
                <a:lnTo>
                  <a:pt x="0" y="2129028"/>
                </a:lnTo>
                <a:lnTo>
                  <a:pt x="0" y="0"/>
                </a:lnTo>
                <a:close/>
              </a:path>
            </a:pathLst>
          </a:custGeom>
          <a:solidFill>
            <a:srgbClr val="505050"/>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5238078" y="2252383"/>
            <a:ext cx="95810" cy="1972796"/>
          </a:xfrm>
          <a:custGeom>
            <a:avLst/>
            <a:gdLst/>
            <a:ahLst/>
            <a:cxnLst/>
            <a:rect l="l" t="t" r="r" b="b"/>
            <a:pathLst>
              <a:path w="108585" h="2235835">
                <a:moveTo>
                  <a:pt x="0" y="2235708"/>
                </a:moveTo>
                <a:lnTo>
                  <a:pt x="0" y="106679"/>
                </a:lnTo>
                <a:lnTo>
                  <a:pt x="108203" y="0"/>
                </a:lnTo>
                <a:lnTo>
                  <a:pt x="108203" y="2127504"/>
                </a:lnTo>
                <a:lnTo>
                  <a:pt x="0" y="2235708"/>
                </a:lnTo>
                <a:close/>
              </a:path>
            </a:pathLst>
          </a:custGeom>
          <a:solidFill>
            <a:srgbClr val="3F3F3F"/>
          </a:solid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582284" y="2252383"/>
            <a:ext cx="2751604" cy="94129"/>
          </a:xfrm>
          <a:custGeom>
            <a:avLst/>
            <a:gdLst/>
            <a:ahLst/>
            <a:cxnLst/>
            <a:rect l="l" t="t" r="r" b="b"/>
            <a:pathLst>
              <a:path w="3118485" h="106680">
                <a:moveTo>
                  <a:pt x="3009900" y="106679"/>
                </a:moveTo>
                <a:lnTo>
                  <a:pt x="0" y="106679"/>
                </a:lnTo>
                <a:lnTo>
                  <a:pt x="108204" y="0"/>
                </a:lnTo>
                <a:lnTo>
                  <a:pt x="3118104" y="0"/>
                </a:lnTo>
                <a:lnTo>
                  <a:pt x="3009900" y="106679"/>
                </a:lnTo>
                <a:close/>
              </a:path>
            </a:pathLst>
          </a:custGeom>
          <a:solidFill>
            <a:srgbClr val="727272"/>
          </a:solid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578250" y="2247003"/>
            <a:ext cx="2759449" cy="1982321"/>
          </a:xfrm>
          <a:custGeom>
            <a:avLst/>
            <a:gdLst/>
            <a:ahLst/>
            <a:cxnLst/>
            <a:rect l="l" t="t" r="r" b="b"/>
            <a:pathLst>
              <a:path w="3127375" h="2246629">
                <a:moveTo>
                  <a:pt x="3015996" y="2246376"/>
                </a:moveTo>
                <a:lnTo>
                  <a:pt x="0" y="2246376"/>
                </a:lnTo>
                <a:lnTo>
                  <a:pt x="0" y="111251"/>
                </a:lnTo>
                <a:lnTo>
                  <a:pt x="109728" y="0"/>
                </a:lnTo>
                <a:lnTo>
                  <a:pt x="3127248" y="0"/>
                </a:lnTo>
                <a:lnTo>
                  <a:pt x="3127248" y="1523"/>
                </a:lnTo>
                <a:lnTo>
                  <a:pt x="3118104" y="1523"/>
                </a:lnTo>
                <a:lnTo>
                  <a:pt x="3110484" y="9143"/>
                </a:lnTo>
                <a:lnTo>
                  <a:pt x="115824" y="9143"/>
                </a:lnTo>
                <a:lnTo>
                  <a:pt x="112775" y="10667"/>
                </a:lnTo>
                <a:lnTo>
                  <a:pt x="114300" y="10667"/>
                </a:lnTo>
                <a:lnTo>
                  <a:pt x="16763" y="108203"/>
                </a:lnTo>
                <a:lnTo>
                  <a:pt x="4572" y="108203"/>
                </a:lnTo>
                <a:lnTo>
                  <a:pt x="4572" y="118871"/>
                </a:lnTo>
                <a:lnTo>
                  <a:pt x="9144" y="118871"/>
                </a:lnTo>
                <a:lnTo>
                  <a:pt x="9144" y="2235708"/>
                </a:lnTo>
                <a:lnTo>
                  <a:pt x="4572" y="2235708"/>
                </a:lnTo>
                <a:lnTo>
                  <a:pt x="9144" y="2241804"/>
                </a:lnTo>
                <a:lnTo>
                  <a:pt x="3020568" y="2241804"/>
                </a:lnTo>
                <a:lnTo>
                  <a:pt x="3015996" y="2246376"/>
                </a:lnTo>
                <a:close/>
              </a:path>
              <a:path w="3127375" h="2246629">
                <a:moveTo>
                  <a:pt x="3009900" y="109727"/>
                </a:moveTo>
                <a:lnTo>
                  <a:pt x="3118104" y="1523"/>
                </a:lnTo>
                <a:lnTo>
                  <a:pt x="3122676" y="6095"/>
                </a:lnTo>
                <a:lnTo>
                  <a:pt x="3116579" y="6095"/>
                </a:lnTo>
                <a:lnTo>
                  <a:pt x="3116579" y="18288"/>
                </a:lnTo>
                <a:lnTo>
                  <a:pt x="3026664" y="108203"/>
                </a:lnTo>
                <a:lnTo>
                  <a:pt x="3014472" y="108203"/>
                </a:lnTo>
                <a:lnTo>
                  <a:pt x="3009900" y="109727"/>
                </a:lnTo>
                <a:close/>
              </a:path>
              <a:path w="3127375" h="2246629">
                <a:moveTo>
                  <a:pt x="3116579" y="2130552"/>
                </a:moveTo>
                <a:lnTo>
                  <a:pt x="3116579" y="18288"/>
                </a:lnTo>
                <a:lnTo>
                  <a:pt x="3125724" y="9143"/>
                </a:lnTo>
                <a:lnTo>
                  <a:pt x="3118104" y="1523"/>
                </a:lnTo>
                <a:lnTo>
                  <a:pt x="3127248" y="1523"/>
                </a:lnTo>
                <a:lnTo>
                  <a:pt x="3127248" y="2129028"/>
                </a:lnTo>
                <a:lnTo>
                  <a:pt x="3118104" y="2129028"/>
                </a:lnTo>
                <a:lnTo>
                  <a:pt x="3116579" y="2130552"/>
                </a:lnTo>
                <a:close/>
              </a:path>
              <a:path w="3127375" h="2246629">
                <a:moveTo>
                  <a:pt x="3116579" y="18288"/>
                </a:moveTo>
                <a:lnTo>
                  <a:pt x="3116579" y="6095"/>
                </a:lnTo>
                <a:lnTo>
                  <a:pt x="3122676" y="10667"/>
                </a:lnTo>
                <a:lnTo>
                  <a:pt x="3124200" y="10667"/>
                </a:lnTo>
                <a:lnTo>
                  <a:pt x="3116579" y="18288"/>
                </a:lnTo>
                <a:close/>
              </a:path>
              <a:path w="3127375" h="2246629">
                <a:moveTo>
                  <a:pt x="3124200" y="10667"/>
                </a:moveTo>
                <a:lnTo>
                  <a:pt x="3122676" y="10667"/>
                </a:lnTo>
                <a:lnTo>
                  <a:pt x="3116579" y="6095"/>
                </a:lnTo>
                <a:lnTo>
                  <a:pt x="3122676" y="6095"/>
                </a:lnTo>
                <a:lnTo>
                  <a:pt x="3125724" y="9143"/>
                </a:lnTo>
                <a:lnTo>
                  <a:pt x="3124200" y="10667"/>
                </a:lnTo>
                <a:close/>
              </a:path>
              <a:path w="3127375" h="2246629">
                <a:moveTo>
                  <a:pt x="114300" y="10667"/>
                </a:moveTo>
                <a:lnTo>
                  <a:pt x="112775" y="10667"/>
                </a:lnTo>
                <a:lnTo>
                  <a:pt x="115824" y="9143"/>
                </a:lnTo>
                <a:lnTo>
                  <a:pt x="114300" y="10667"/>
                </a:lnTo>
                <a:close/>
              </a:path>
              <a:path w="3127375" h="2246629">
                <a:moveTo>
                  <a:pt x="3108960" y="10667"/>
                </a:moveTo>
                <a:lnTo>
                  <a:pt x="114300" y="10667"/>
                </a:lnTo>
                <a:lnTo>
                  <a:pt x="115824" y="9143"/>
                </a:lnTo>
                <a:lnTo>
                  <a:pt x="3110484" y="9143"/>
                </a:lnTo>
                <a:lnTo>
                  <a:pt x="3108960" y="10667"/>
                </a:lnTo>
                <a:close/>
              </a:path>
              <a:path w="3127375" h="2246629">
                <a:moveTo>
                  <a:pt x="9144" y="118871"/>
                </a:moveTo>
                <a:lnTo>
                  <a:pt x="4572" y="118871"/>
                </a:lnTo>
                <a:lnTo>
                  <a:pt x="4572" y="108203"/>
                </a:lnTo>
                <a:lnTo>
                  <a:pt x="16763" y="108203"/>
                </a:lnTo>
                <a:lnTo>
                  <a:pt x="12192" y="112775"/>
                </a:lnTo>
                <a:lnTo>
                  <a:pt x="9144" y="112775"/>
                </a:lnTo>
                <a:lnTo>
                  <a:pt x="7620" y="117347"/>
                </a:lnTo>
                <a:lnTo>
                  <a:pt x="9144" y="117347"/>
                </a:lnTo>
                <a:lnTo>
                  <a:pt x="9144" y="118871"/>
                </a:lnTo>
                <a:close/>
              </a:path>
              <a:path w="3127375" h="2246629">
                <a:moveTo>
                  <a:pt x="3008376" y="118871"/>
                </a:moveTo>
                <a:lnTo>
                  <a:pt x="9144" y="118871"/>
                </a:lnTo>
                <a:lnTo>
                  <a:pt x="9144" y="115823"/>
                </a:lnTo>
                <a:lnTo>
                  <a:pt x="16763" y="108203"/>
                </a:lnTo>
                <a:lnTo>
                  <a:pt x="3011424" y="108203"/>
                </a:lnTo>
                <a:lnTo>
                  <a:pt x="3009900" y="109727"/>
                </a:lnTo>
                <a:lnTo>
                  <a:pt x="3025140" y="109727"/>
                </a:lnTo>
                <a:lnTo>
                  <a:pt x="3022091" y="112775"/>
                </a:lnTo>
                <a:lnTo>
                  <a:pt x="3008376" y="112775"/>
                </a:lnTo>
                <a:lnTo>
                  <a:pt x="3008376" y="118871"/>
                </a:lnTo>
                <a:close/>
              </a:path>
              <a:path w="3127375" h="2246629">
                <a:moveTo>
                  <a:pt x="3025140" y="109727"/>
                </a:moveTo>
                <a:lnTo>
                  <a:pt x="3009900" y="109727"/>
                </a:lnTo>
                <a:lnTo>
                  <a:pt x="3014472" y="108203"/>
                </a:lnTo>
                <a:lnTo>
                  <a:pt x="3026664" y="108203"/>
                </a:lnTo>
                <a:lnTo>
                  <a:pt x="3025140" y="109727"/>
                </a:lnTo>
                <a:close/>
              </a:path>
              <a:path w="3127375" h="2246629">
                <a:moveTo>
                  <a:pt x="7620" y="117347"/>
                </a:moveTo>
                <a:lnTo>
                  <a:pt x="9144" y="112775"/>
                </a:lnTo>
                <a:lnTo>
                  <a:pt x="9144" y="115823"/>
                </a:lnTo>
                <a:lnTo>
                  <a:pt x="7620" y="117347"/>
                </a:lnTo>
                <a:close/>
              </a:path>
              <a:path w="3127375" h="2246629">
                <a:moveTo>
                  <a:pt x="9144" y="115823"/>
                </a:moveTo>
                <a:lnTo>
                  <a:pt x="9144" y="112775"/>
                </a:lnTo>
                <a:lnTo>
                  <a:pt x="12192" y="112775"/>
                </a:lnTo>
                <a:lnTo>
                  <a:pt x="9144" y="115823"/>
                </a:lnTo>
                <a:close/>
              </a:path>
              <a:path w="3127375" h="2246629">
                <a:moveTo>
                  <a:pt x="3019043" y="2241804"/>
                </a:moveTo>
                <a:lnTo>
                  <a:pt x="3008376" y="2241804"/>
                </a:lnTo>
                <a:lnTo>
                  <a:pt x="3008376" y="112775"/>
                </a:lnTo>
                <a:lnTo>
                  <a:pt x="3019043" y="112775"/>
                </a:lnTo>
                <a:lnTo>
                  <a:pt x="3019043" y="115823"/>
                </a:lnTo>
                <a:lnTo>
                  <a:pt x="3015996" y="118871"/>
                </a:lnTo>
                <a:lnTo>
                  <a:pt x="3019043" y="118871"/>
                </a:lnTo>
                <a:lnTo>
                  <a:pt x="3019043" y="2228088"/>
                </a:lnTo>
                <a:lnTo>
                  <a:pt x="3009900" y="2237231"/>
                </a:lnTo>
                <a:lnTo>
                  <a:pt x="3019043" y="2237231"/>
                </a:lnTo>
                <a:lnTo>
                  <a:pt x="3019043" y="2241804"/>
                </a:lnTo>
                <a:close/>
              </a:path>
              <a:path w="3127375" h="2246629">
                <a:moveTo>
                  <a:pt x="3019043" y="115823"/>
                </a:moveTo>
                <a:lnTo>
                  <a:pt x="3019043" y="112775"/>
                </a:lnTo>
                <a:lnTo>
                  <a:pt x="3022091" y="112775"/>
                </a:lnTo>
                <a:lnTo>
                  <a:pt x="3019043" y="115823"/>
                </a:lnTo>
                <a:close/>
              </a:path>
              <a:path w="3127375" h="2246629">
                <a:moveTo>
                  <a:pt x="9144" y="117347"/>
                </a:moveTo>
                <a:lnTo>
                  <a:pt x="7620" y="117347"/>
                </a:lnTo>
                <a:lnTo>
                  <a:pt x="9144" y="115823"/>
                </a:lnTo>
                <a:lnTo>
                  <a:pt x="9144" y="117347"/>
                </a:lnTo>
                <a:close/>
              </a:path>
              <a:path w="3127375" h="2246629">
                <a:moveTo>
                  <a:pt x="3019043" y="118871"/>
                </a:moveTo>
                <a:lnTo>
                  <a:pt x="3015996" y="118871"/>
                </a:lnTo>
                <a:lnTo>
                  <a:pt x="3019043" y="115823"/>
                </a:lnTo>
                <a:lnTo>
                  <a:pt x="3019043" y="118871"/>
                </a:lnTo>
                <a:close/>
              </a:path>
              <a:path w="3127375" h="2246629">
                <a:moveTo>
                  <a:pt x="3116579" y="2133600"/>
                </a:moveTo>
                <a:lnTo>
                  <a:pt x="3116579" y="2130552"/>
                </a:lnTo>
                <a:lnTo>
                  <a:pt x="3118104" y="2129028"/>
                </a:lnTo>
                <a:lnTo>
                  <a:pt x="3116579" y="2133600"/>
                </a:lnTo>
                <a:close/>
              </a:path>
              <a:path w="3127375" h="2246629">
                <a:moveTo>
                  <a:pt x="3127248" y="2133600"/>
                </a:moveTo>
                <a:lnTo>
                  <a:pt x="3116579" y="2133600"/>
                </a:lnTo>
                <a:lnTo>
                  <a:pt x="3118104" y="2129028"/>
                </a:lnTo>
                <a:lnTo>
                  <a:pt x="3127248" y="2129028"/>
                </a:lnTo>
                <a:lnTo>
                  <a:pt x="3127248" y="2133600"/>
                </a:lnTo>
                <a:close/>
              </a:path>
              <a:path w="3127375" h="2246629">
                <a:moveTo>
                  <a:pt x="3020568" y="2241804"/>
                </a:moveTo>
                <a:lnTo>
                  <a:pt x="3019043" y="2241804"/>
                </a:lnTo>
                <a:lnTo>
                  <a:pt x="3019043" y="2228088"/>
                </a:lnTo>
                <a:lnTo>
                  <a:pt x="3116579" y="2130552"/>
                </a:lnTo>
                <a:lnTo>
                  <a:pt x="3116579" y="2133600"/>
                </a:lnTo>
                <a:lnTo>
                  <a:pt x="3127248" y="2133600"/>
                </a:lnTo>
                <a:lnTo>
                  <a:pt x="3127248" y="2135123"/>
                </a:lnTo>
                <a:lnTo>
                  <a:pt x="3020568" y="2241804"/>
                </a:lnTo>
                <a:close/>
              </a:path>
              <a:path w="3127375" h="2246629">
                <a:moveTo>
                  <a:pt x="3009900" y="2237231"/>
                </a:moveTo>
                <a:lnTo>
                  <a:pt x="3019043" y="2228088"/>
                </a:lnTo>
                <a:lnTo>
                  <a:pt x="3019043" y="2235708"/>
                </a:lnTo>
                <a:lnTo>
                  <a:pt x="3014472" y="2235708"/>
                </a:lnTo>
                <a:lnTo>
                  <a:pt x="3009900" y="2237231"/>
                </a:lnTo>
                <a:close/>
              </a:path>
              <a:path w="3127375" h="2246629">
                <a:moveTo>
                  <a:pt x="9144" y="2241804"/>
                </a:moveTo>
                <a:lnTo>
                  <a:pt x="4572" y="2235708"/>
                </a:lnTo>
                <a:lnTo>
                  <a:pt x="9144" y="2235708"/>
                </a:lnTo>
                <a:lnTo>
                  <a:pt x="9144" y="2241804"/>
                </a:lnTo>
                <a:close/>
              </a:path>
              <a:path w="3127375" h="2246629">
                <a:moveTo>
                  <a:pt x="3008376" y="2241804"/>
                </a:moveTo>
                <a:lnTo>
                  <a:pt x="9144" y="2241804"/>
                </a:lnTo>
                <a:lnTo>
                  <a:pt x="9144" y="2235708"/>
                </a:lnTo>
                <a:lnTo>
                  <a:pt x="3008376" y="2235708"/>
                </a:lnTo>
                <a:lnTo>
                  <a:pt x="3008376" y="2241804"/>
                </a:lnTo>
                <a:close/>
              </a:path>
              <a:path w="3127375" h="2246629">
                <a:moveTo>
                  <a:pt x="3019043" y="2237231"/>
                </a:moveTo>
                <a:lnTo>
                  <a:pt x="3009900" y="2237231"/>
                </a:lnTo>
                <a:lnTo>
                  <a:pt x="3014472" y="2235708"/>
                </a:lnTo>
                <a:lnTo>
                  <a:pt x="3019043" y="2235708"/>
                </a:lnTo>
                <a:lnTo>
                  <a:pt x="3019043" y="2237231"/>
                </a:lnTo>
                <a:close/>
              </a:path>
            </a:pathLst>
          </a:custGeom>
          <a:solidFill>
            <a:srgbClr val="3B3B3B"/>
          </a:solid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2410161" y="2540149"/>
            <a:ext cx="2655794" cy="1877546"/>
          </a:xfrm>
          <a:custGeom>
            <a:avLst/>
            <a:gdLst/>
            <a:ahLst/>
            <a:cxnLst/>
            <a:rect l="l" t="t" r="r" b="b"/>
            <a:pathLst>
              <a:path w="3009900" h="2127885">
                <a:moveTo>
                  <a:pt x="0" y="0"/>
                </a:moveTo>
                <a:lnTo>
                  <a:pt x="3009900" y="0"/>
                </a:lnTo>
                <a:lnTo>
                  <a:pt x="3009900" y="2127504"/>
                </a:lnTo>
                <a:lnTo>
                  <a:pt x="0" y="2127504"/>
                </a:lnTo>
                <a:lnTo>
                  <a:pt x="0" y="0"/>
                </a:lnTo>
                <a:close/>
              </a:path>
            </a:pathLst>
          </a:custGeom>
          <a:solidFill>
            <a:srgbClr val="505050"/>
          </a:solid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5065955" y="2444676"/>
            <a:ext cx="95810" cy="1972796"/>
          </a:xfrm>
          <a:custGeom>
            <a:avLst/>
            <a:gdLst/>
            <a:ahLst/>
            <a:cxnLst/>
            <a:rect l="l" t="t" r="r" b="b"/>
            <a:pathLst>
              <a:path w="108585" h="2235835">
                <a:moveTo>
                  <a:pt x="0" y="2235708"/>
                </a:moveTo>
                <a:lnTo>
                  <a:pt x="0" y="108204"/>
                </a:lnTo>
                <a:lnTo>
                  <a:pt x="108204" y="0"/>
                </a:lnTo>
                <a:lnTo>
                  <a:pt x="108204" y="2127504"/>
                </a:lnTo>
                <a:lnTo>
                  <a:pt x="0" y="2235708"/>
                </a:lnTo>
                <a:close/>
              </a:path>
            </a:pathLst>
          </a:custGeom>
          <a:solidFill>
            <a:srgbClr val="3F3F3F"/>
          </a:solid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410162" y="2444676"/>
            <a:ext cx="2751604" cy="95810"/>
          </a:xfrm>
          <a:custGeom>
            <a:avLst/>
            <a:gdLst/>
            <a:ahLst/>
            <a:cxnLst/>
            <a:rect l="l" t="t" r="r" b="b"/>
            <a:pathLst>
              <a:path w="3118485" h="108585">
                <a:moveTo>
                  <a:pt x="3009900" y="108204"/>
                </a:moveTo>
                <a:lnTo>
                  <a:pt x="0" y="108204"/>
                </a:lnTo>
                <a:lnTo>
                  <a:pt x="108203" y="0"/>
                </a:lnTo>
                <a:lnTo>
                  <a:pt x="3118104" y="0"/>
                </a:lnTo>
                <a:lnTo>
                  <a:pt x="3009900" y="108204"/>
                </a:lnTo>
                <a:close/>
              </a:path>
            </a:pathLst>
          </a:custGeom>
          <a:solidFill>
            <a:srgbClr val="727272"/>
          </a:solid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2406127" y="2440641"/>
            <a:ext cx="2759449" cy="1982321"/>
          </a:xfrm>
          <a:custGeom>
            <a:avLst/>
            <a:gdLst/>
            <a:ahLst/>
            <a:cxnLst/>
            <a:rect l="l" t="t" r="r" b="b"/>
            <a:pathLst>
              <a:path w="3127375" h="2246629">
                <a:moveTo>
                  <a:pt x="3017520" y="2246376"/>
                </a:moveTo>
                <a:lnTo>
                  <a:pt x="0" y="2246376"/>
                </a:lnTo>
                <a:lnTo>
                  <a:pt x="0" y="109727"/>
                </a:lnTo>
                <a:lnTo>
                  <a:pt x="111252" y="0"/>
                </a:lnTo>
                <a:lnTo>
                  <a:pt x="3127248" y="0"/>
                </a:lnTo>
                <a:lnTo>
                  <a:pt x="3127248" y="1523"/>
                </a:lnTo>
                <a:lnTo>
                  <a:pt x="3118104" y="1523"/>
                </a:lnTo>
                <a:lnTo>
                  <a:pt x="3112008" y="7619"/>
                </a:lnTo>
                <a:lnTo>
                  <a:pt x="115824" y="7619"/>
                </a:lnTo>
                <a:lnTo>
                  <a:pt x="112775" y="10667"/>
                </a:lnTo>
                <a:lnTo>
                  <a:pt x="18159" y="106679"/>
                </a:lnTo>
                <a:lnTo>
                  <a:pt x="4572" y="106679"/>
                </a:lnTo>
                <a:lnTo>
                  <a:pt x="4572" y="117347"/>
                </a:lnTo>
                <a:lnTo>
                  <a:pt x="10668" y="117347"/>
                </a:lnTo>
                <a:lnTo>
                  <a:pt x="10668" y="2235707"/>
                </a:lnTo>
                <a:lnTo>
                  <a:pt x="4572" y="2235707"/>
                </a:lnTo>
                <a:lnTo>
                  <a:pt x="10668" y="2240279"/>
                </a:lnTo>
                <a:lnTo>
                  <a:pt x="3023532" y="2240279"/>
                </a:lnTo>
                <a:lnTo>
                  <a:pt x="3017520" y="2246376"/>
                </a:lnTo>
                <a:close/>
              </a:path>
              <a:path w="3127375" h="2246629">
                <a:moveTo>
                  <a:pt x="3011424" y="108203"/>
                </a:moveTo>
                <a:lnTo>
                  <a:pt x="3118104" y="1523"/>
                </a:lnTo>
                <a:lnTo>
                  <a:pt x="3121914" y="4571"/>
                </a:lnTo>
                <a:lnTo>
                  <a:pt x="3116579" y="4571"/>
                </a:lnTo>
                <a:lnTo>
                  <a:pt x="3116579" y="16892"/>
                </a:lnTo>
                <a:lnTo>
                  <a:pt x="3028039" y="106679"/>
                </a:lnTo>
                <a:lnTo>
                  <a:pt x="3014472" y="106679"/>
                </a:lnTo>
                <a:lnTo>
                  <a:pt x="3011424" y="108203"/>
                </a:lnTo>
                <a:close/>
              </a:path>
              <a:path w="3127375" h="2246629">
                <a:moveTo>
                  <a:pt x="3116579" y="2130573"/>
                </a:moveTo>
                <a:lnTo>
                  <a:pt x="3116579" y="16892"/>
                </a:lnTo>
                <a:lnTo>
                  <a:pt x="3125724" y="7619"/>
                </a:lnTo>
                <a:lnTo>
                  <a:pt x="3118104" y="1523"/>
                </a:lnTo>
                <a:lnTo>
                  <a:pt x="3127248" y="1523"/>
                </a:lnTo>
                <a:lnTo>
                  <a:pt x="3127248" y="2129028"/>
                </a:lnTo>
                <a:lnTo>
                  <a:pt x="3118104" y="2129028"/>
                </a:lnTo>
                <a:lnTo>
                  <a:pt x="3116579" y="2130573"/>
                </a:lnTo>
                <a:close/>
              </a:path>
              <a:path w="3127375" h="2246629">
                <a:moveTo>
                  <a:pt x="3116579" y="16892"/>
                </a:moveTo>
                <a:lnTo>
                  <a:pt x="3116579" y="4571"/>
                </a:lnTo>
                <a:lnTo>
                  <a:pt x="3122676" y="10667"/>
                </a:lnTo>
                <a:lnTo>
                  <a:pt x="3116579" y="16892"/>
                </a:lnTo>
                <a:close/>
              </a:path>
              <a:path w="3127375" h="2246629">
                <a:moveTo>
                  <a:pt x="3122718" y="10667"/>
                </a:moveTo>
                <a:lnTo>
                  <a:pt x="3116579" y="4571"/>
                </a:lnTo>
                <a:lnTo>
                  <a:pt x="3121914" y="4571"/>
                </a:lnTo>
                <a:lnTo>
                  <a:pt x="3125724" y="7619"/>
                </a:lnTo>
                <a:lnTo>
                  <a:pt x="3122718" y="10667"/>
                </a:lnTo>
                <a:close/>
              </a:path>
              <a:path w="3127375" h="2246629">
                <a:moveTo>
                  <a:pt x="112818" y="10667"/>
                </a:moveTo>
                <a:lnTo>
                  <a:pt x="115824" y="7619"/>
                </a:lnTo>
                <a:lnTo>
                  <a:pt x="112818" y="10667"/>
                </a:lnTo>
                <a:close/>
              </a:path>
              <a:path w="3127375" h="2246629">
                <a:moveTo>
                  <a:pt x="3108960" y="10667"/>
                </a:moveTo>
                <a:lnTo>
                  <a:pt x="112818" y="10667"/>
                </a:lnTo>
                <a:lnTo>
                  <a:pt x="115824" y="7619"/>
                </a:lnTo>
                <a:lnTo>
                  <a:pt x="3112008" y="7619"/>
                </a:lnTo>
                <a:lnTo>
                  <a:pt x="3108960" y="10667"/>
                </a:lnTo>
                <a:close/>
              </a:path>
              <a:path w="3127375" h="2246629">
                <a:moveTo>
                  <a:pt x="10668" y="117347"/>
                </a:moveTo>
                <a:lnTo>
                  <a:pt x="4572" y="117347"/>
                </a:lnTo>
                <a:lnTo>
                  <a:pt x="4572" y="106679"/>
                </a:lnTo>
                <a:lnTo>
                  <a:pt x="18159" y="106679"/>
                </a:lnTo>
                <a:lnTo>
                  <a:pt x="12149" y="112775"/>
                </a:lnTo>
                <a:lnTo>
                  <a:pt x="10668" y="112775"/>
                </a:lnTo>
                <a:lnTo>
                  <a:pt x="9144" y="115823"/>
                </a:lnTo>
                <a:lnTo>
                  <a:pt x="10668" y="115823"/>
                </a:lnTo>
                <a:lnTo>
                  <a:pt x="10668" y="117347"/>
                </a:lnTo>
                <a:close/>
              </a:path>
              <a:path w="3127375" h="2246629">
                <a:moveTo>
                  <a:pt x="3009900" y="117347"/>
                </a:moveTo>
                <a:lnTo>
                  <a:pt x="10668" y="117347"/>
                </a:lnTo>
                <a:lnTo>
                  <a:pt x="10688" y="114257"/>
                </a:lnTo>
                <a:lnTo>
                  <a:pt x="18159" y="106679"/>
                </a:lnTo>
                <a:lnTo>
                  <a:pt x="3012948" y="106679"/>
                </a:lnTo>
                <a:lnTo>
                  <a:pt x="3011424" y="108203"/>
                </a:lnTo>
                <a:lnTo>
                  <a:pt x="3026537" y="108203"/>
                </a:lnTo>
                <a:lnTo>
                  <a:pt x="3022028" y="112775"/>
                </a:lnTo>
                <a:lnTo>
                  <a:pt x="3009900" y="112775"/>
                </a:lnTo>
                <a:lnTo>
                  <a:pt x="3009900" y="117347"/>
                </a:lnTo>
                <a:close/>
              </a:path>
              <a:path w="3127375" h="2246629">
                <a:moveTo>
                  <a:pt x="3026537" y="108203"/>
                </a:moveTo>
                <a:lnTo>
                  <a:pt x="3011424" y="108203"/>
                </a:lnTo>
                <a:lnTo>
                  <a:pt x="3014472" y="106679"/>
                </a:lnTo>
                <a:lnTo>
                  <a:pt x="3028039" y="106679"/>
                </a:lnTo>
                <a:lnTo>
                  <a:pt x="3026537" y="108203"/>
                </a:lnTo>
                <a:close/>
              </a:path>
              <a:path w="3127375" h="2246629">
                <a:moveTo>
                  <a:pt x="9144" y="115823"/>
                </a:moveTo>
                <a:lnTo>
                  <a:pt x="10668" y="112775"/>
                </a:lnTo>
                <a:lnTo>
                  <a:pt x="10668" y="114278"/>
                </a:lnTo>
                <a:lnTo>
                  <a:pt x="9144" y="115823"/>
                </a:lnTo>
                <a:close/>
              </a:path>
              <a:path w="3127375" h="2246629">
                <a:moveTo>
                  <a:pt x="10668" y="114278"/>
                </a:moveTo>
                <a:lnTo>
                  <a:pt x="10668" y="112775"/>
                </a:lnTo>
                <a:lnTo>
                  <a:pt x="12149" y="112775"/>
                </a:lnTo>
                <a:lnTo>
                  <a:pt x="10668" y="114278"/>
                </a:lnTo>
                <a:close/>
              </a:path>
              <a:path w="3127375" h="2246629">
                <a:moveTo>
                  <a:pt x="3020568" y="2240279"/>
                </a:moveTo>
                <a:lnTo>
                  <a:pt x="3009900" y="2240279"/>
                </a:lnTo>
                <a:lnTo>
                  <a:pt x="3009900" y="112775"/>
                </a:lnTo>
                <a:lnTo>
                  <a:pt x="3020568" y="112775"/>
                </a:lnTo>
                <a:lnTo>
                  <a:pt x="3020547" y="114278"/>
                </a:lnTo>
                <a:lnTo>
                  <a:pt x="3017520" y="117347"/>
                </a:lnTo>
                <a:lnTo>
                  <a:pt x="3020568" y="117347"/>
                </a:lnTo>
                <a:lnTo>
                  <a:pt x="3020568" y="2227957"/>
                </a:lnTo>
                <a:lnTo>
                  <a:pt x="3011424" y="2237232"/>
                </a:lnTo>
                <a:lnTo>
                  <a:pt x="3020568" y="2237232"/>
                </a:lnTo>
                <a:lnTo>
                  <a:pt x="3020568" y="2240279"/>
                </a:lnTo>
                <a:close/>
              </a:path>
              <a:path w="3127375" h="2246629">
                <a:moveTo>
                  <a:pt x="3020568" y="114257"/>
                </a:moveTo>
                <a:lnTo>
                  <a:pt x="3020568" y="112775"/>
                </a:lnTo>
                <a:lnTo>
                  <a:pt x="3022028" y="112775"/>
                </a:lnTo>
                <a:lnTo>
                  <a:pt x="3020568" y="114257"/>
                </a:lnTo>
                <a:close/>
              </a:path>
              <a:path w="3127375" h="2246629">
                <a:moveTo>
                  <a:pt x="3020568" y="117347"/>
                </a:moveTo>
                <a:lnTo>
                  <a:pt x="3017520" y="117347"/>
                </a:lnTo>
                <a:lnTo>
                  <a:pt x="3020568" y="114257"/>
                </a:lnTo>
                <a:lnTo>
                  <a:pt x="3020568" y="117347"/>
                </a:lnTo>
                <a:close/>
              </a:path>
              <a:path w="3127375" h="2246629">
                <a:moveTo>
                  <a:pt x="10668" y="115823"/>
                </a:moveTo>
                <a:lnTo>
                  <a:pt x="9144" y="115823"/>
                </a:lnTo>
                <a:lnTo>
                  <a:pt x="10668" y="114278"/>
                </a:lnTo>
                <a:lnTo>
                  <a:pt x="10668" y="115823"/>
                </a:lnTo>
                <a:close/>
              </a:path>
              <a:path w="3127375" h="2246629">
                <a:moveTo>
                  <a:pt x="3116579" y="2132076"/>
                </a:moveTo>
                <a:lnTo>
                  <a:pt x="3116579" y="2130573"/>
                </a:lnTo>
                <a:lnTo>
                  <a:pt x="3118104" y="2129028"/>
                </a:lnTo>
                <a:lnTo>
                  <a:pt x="3116579" y="2132076"/>
                </a:lnTo>
                <a:close/>
              </a:path>
              <a:path w="3127375" h="2246629">
                <a:moveTo>
                  <a:pt x="3127248" y="2132076"/>
                </a:moveTo>
                <a:lnTo>
                  <a:pt x="3116579" y="2132076"/>
                </a:lnTo>
                <a:lnTo>
                  <a:pt x="3118104" y="2129028"/>
                </a:lnTo>
                <a:lnTo>
                  <a:pt x="3127248" y="2129028"/>
                </a:lnTo>
                <a:lnTo>
                  <a:pt x="3127248" y="2132076"/>
                </a:lnTo>
                <a:close/>
              </a:path>
              <a:path w="3127375" h="2246629">
                <a:moveTo>
                  <a:pt x="3023532" y="2240279"/>
                </a:moveTo>
                <a:lnTo>
                  <a:pt x="3020568" y="2240279"/>
                </a:lnTo>
                <a:lnTo>
                  <a:pt x="3020568" y="2227957"/>
                </a:lnTo>
                <a:lnTo>
                  <a:pt x="3116579" y="2130573"/>
                </a:lnTo>
                <a:lnTo>
                  <a:pt x="3116579" y="2132076"/>
                </a:lnTo>
                <a:lnTo>
                  <a:pt x="3127248" y="2132076"/>
                </a:lnTo>
                <a:lnTo>
                  <a:pt x="3127248" y="2135123"/>
                </a:lnTo>
                <a:lnTo>
                  <a:pt x="3023532" y="2240279"/>
                </a:lnTo>
                <a:close/>
              </a:path>
              <a:path w="3127375" h="2246629">
                <a:moveTo>
                  <a:pt x="3011424" y="2237232"/>
                </a:moveTo>
                <a:lnTo>
                  <a:pt x="3020568" y="2227957"/>
                </a:lnTo>
                <a:lnTo>
                  <a:pt x="3020568" y="2235707"/>
                </a:lnTo>
                <a:lnTo>
                  <a:pt x="3014472" y="2235707"/>
                </a:lnTo>
                <a:lnTo>
                  <a:pt x="3011424" y="2237232"/>
                </a:lnTo>
                <a:close/>
              </a:path>
              <a:path w="3127375" h="2246629">
                <a:moveTo>
                  <a:pt x="10668" y="2240279"/>
                </a:moveTo>
                <a:lnTo>
                  <a:pt x="4572" y="2235707"/>
                </a:lnTo>
                <a:lnTo>
                  <a:pt x="10668" y="2235707"/>
                </a:lnTo>
                <a:lnTo>
                  <a:pt x="10668" y="2240279"/>
                </a:lnTo>
                <a:close/>
              </a:path>
              <a:path w="3127375" h="2246629">
                <a:moveTo>
                  <a:pt x="3009900" y="2240279"/>
                </a:moveTo>
                <a:lnTo>
                  <a:pt x="10668" y="2240279"/>
                </a:lnTo>
                <a:lnTo>
                  <a:pt x="10668" y="2235707"/>
                </a:lnTo>
                <a:lnTo>
                  <a:pt x="3009900" y="2235707"/>
                </a:lnTo>
                <a:lnTo>
                  <a:pt x="3009900" y="2240279"/>
                </a:lnTo>
                <a:close/>
              </a:path>
              <a:path w="3127375" h="2246629">
                <a:moveTo>
                  <a:pt x="3020568" y="2237232"/>
                </a:moveTo>
                <a:lnTo>
                  <a:pt x="3011424" y="2237232"/>
                </a:lnTo>
                <a:lnTo>
                  <a:pt x="3014472" y="2235707"/>
                </a:lnTo>
                <a:lnTo>
                  <a:pt x="3020568" y="2235707"/>
                </a:lnTo>
                <a:lnTo>
                  <a:pt x="3020568" y="2237232"/>
                </a:lnTo>
                <a:close/>
              </a:path>
            </a:pathLst>
          </a:custGeom>
          <a:solidFill>
            <a:srgbClr val="3B3B3B"/>
          </a:solid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2248797" y="2723030"/>
            <a:ext cx="2655794" cy="1878666"/>
          </a:xfrm>
          <a:custGeom>
            <a:avLst/>
            <a:gdLst/>
            <a:ahLst/>
            <a:cxnLst/>
            <a:rect l="l" t="t" r="r" b="b"/>
            <a:pathLst>
              <a:path w="3009900" h="2129154">
                <a:moveTo>
                  <a:pt x="0" y="0"/>
                </a:moveTo>
                <a:lnTo>
                  <a:pt x="3009900" y="0"/>
                </a:lnTo>
                <a:lnTo>
                  <a:pt x="3009900" y="2129028"/>
                </a:lnTo>
                <a:lnTo>
                  <a:pt x="0" y="2129028"/>
                </a:lnTo>
                <a:lnTo>
                  <a:pt x="0" y="0"/>
                </a:lnTo>
                <a:close/>
              </a:path>
            </a:pathLst>
          </a:custGeom>
          <a:solidFill>
            <a:srgbClr val="505050"/>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4904590" y="2628900"/>
            <a:ext cx="95810" cy="1972796"/>
          </a:xfrm>
          <a:custGeom>
            <a:avLst/>
            <a:gdLst/>
            <a:ahLst/>
            <a:cxnLst/>
            <a:rect l="l" t="t" r="r" b="b"/>
            <a:pathLst>
              <a:path w="108585" h="2235835">
                <a:moveTo>
                  <a:pt x="0" y="2235707"/>
                </a:moveTo>
                <a:lnTo>
                  <a:pt x="0" y="106679"/>
                </a:lnTo>
                <a:lnTo>
                  <a:pt x="108204" y="0"/>
                </a:lnTo>
                <a:lnTo>
                  <a:pt x="108204" y="2127504"/>
                </a:lnTo>
                <a:lnTo>
                  <a:pt x="0" y="2235707"/>
                </a:lnTo>
                <a:close/>
              </a:path>
            </a:pathLst>
          </a:custGeom>
          <a:solidFill>
            <a:srgbClr val="3F3F3F"/>
          </a:solidFill>
        </p:spPr>
        <p:txBody>
          <a:bodyPr wrap="square" lIns="0" tIns="0" rIns="0" bIns="0" rtlCol="0"/>
          <a:lstStyle/>
          <a:p>
            <a:pPr defTabSz="806867"/>
            <a:endParaRPr sz="1588" kern="0">
              <a:solidFill>
                <a:sysClr val="windowText" lastClr="000000"/>
              </a:solidFill>
            </a:endParaRPr>
          </a:p>
        </p:txBody>
      </p:sp>
      <p:sp>
        <p:nvSpPr>
          <p:cNvPr id="16" name="object 16"/>
          <p:cNvSpPr/>
          <p:nvPr/>
        </p:nvSpPr>
        <p:spPr>
          <a:xfrm>
            <a:off x="2248797" y="2628900"/>
            <a:ext cx="2751604" cy="94129"/>
          </a:xfrm>
          <a:custGeom>
            <a:avLst/>
            <a:gdLst/>
            <a:ahLst/>
            <a:cxnLst/>
            <a:rect l="l" t="t" r="r" b="b"/>
            <a:pathLst>
              <a:path w="3118485" h="106680">
                <a:moveTo>
                  <a:pt x="3009900" y="106679"/>
                </a:moveTo>
                <a:lnTo>
                  <a:pt x="0" y="106679"/>
                </a:lnTo>
                <a:lnTo>
                  <a:pt x="108204" y="0"/>
                </a:lnTo>
                <a:lnTo>
                  <a:pt x="3118104" y="0"/>
                </a:lnTo>
                <a:lnTo>
                  <a:pt x="3009900" y="106679"/>
                </a:lnTo>
                <a:close/>
              </a:path>
            </a:pathLst>
          </a:custGeom>
          <a:solidFill>
            <a:srgbClr val="727272"/>
          </a:solidFill>
        </p:spPr>
        <p:txBody>
          <a:bodyPr wrap="square" lIns="0" tIns="0" rIns="0" bIns="0" rtlCol="0"/>
          <a:lstStyle/>
          <a:p>
            <a:pPr defTabSz="806867"/>
            <a:endParaRPr sz="1588" kern="0">
              <a:solidFill>
                <a:sysClr val="windowText" lastClr="000000"/>
              </a:solidFill>
            </a:endParaRPr>
          </a:p>
        </p:txBody>
      </p:sp>
      <p:sp>
        <p:nvSpPr>
          <p:cNvPr id="17" name="object 17"/>
          <p:cNvSpPr/>
          <p:nvPr/>
        </p:nvSpPr>
        <p:spPr>
          <a:xfrm>
            <a:off x="2243418" y="2623520"/>
            <a:ext cx="2761129" cy="1982321"/>
          </a:xfrm>
          <a:custGeom>
            <a:avLst/>
            <a:gdLst/>
            <a:ahLst/>
            <a:cxnLst/>
            <a:rect l="l" t="t" r="r" b="b"/>
            <a:pathLst>
              <a:path w="3129279" h="2246629">
                <a:moveTo>
                  <a:pt x="3017520" y="2246376"/>
                </a:moveTo>
                <a:lnTo>
                  <a:pt x="0" y="2246376"/>
                </a:lnTo>
                <a:lnTo>
                  <a:pt x="0" y="111251"/>
                </a:lnTo>
                <a:lnTo>
                  <a:pt x="111252" y="0"/>
                </a:lnTo>
                <a:lnTo>
                  <a:pt x="3128772" y="0"/>
                </a:lnTo>
                <a:lnTo>
                  <a:pt x="3128772" y="1523"/>
                </a:lnTo>
                <a:lnTo>
                  <a:pt x="3119628" y="1523"/>
                </a:lnTo>
                <a:lnTo>
                  <a:pt x="3112007" y="9143"/>
                </a:lnTo>
                <a:lnTo>
                  <a:pt x="117348" y="9143"/>
                </a:lnTo>
                <a:lnTo>
                  <a:pt x="114300" y="10667"/>
                </a:lnTo>
                <a:lnTo>
                  <a:pt x="115824" y="10667"/>
                </a:lnTo>
                <a:lnTo>
                  <a:pt x="18288" y="108203"/>
                </a:lnTo>
                <a:lnTo>
                  <a:pt x="6096" y="108203"/>
                </a:lnTo>
                <a:lnTo>
                  <a:pt x="6096" y="118871"/>
                </a:lnTo>
                <a:lnTo>
                  <a:pt x="10668" y="118871"/>
                </a:lnTo>
                <a:lnTo>
                  <a:pt x="10668" y="2235708"/>
                </a:lnTo>
                <a:lnTo>
                  <a:pt x="6096" y="2235708"/>
                </a:lnTo>
                <a:lnTo>
                  <a:pt x="10668" y="2241804"/>
                </a:lnTo>
                <a:lnTo>
                  <a:pt x="3022091" y="2241804"/>
                </a:lnTo>
                <a:lnTo>
                  <a:pt x="3017520" y="2246376"/>
                </a:lnTo>
                <a:close/>
              </a:path>
              <a:path w="3129279" h="2246629">
                <a:moveTo>
                  <a:pt x="3011424" y="109727"/>
                </a:moveTo>
                <a:lnTo>
                  <a:pt x="3119628" y="1523"/>
                </a:lnTo>
                <a:lnTo>
                  <a:pt x="3124200" y="6095"/>
                </a:lnTo>
                <a:lnTo>
                  <a:pt x="3118104" y="6095"/>
                </a:lnTo>
                <a:lnTo>
                  <a:pt x="3118104" y="18287"/>
                </a:lnTo>
                <a:lnTo>
                  <a:pt x="3028188" y="108203"/>
                </a:lnTo>
                <a:lnTo>
                  <a:pt x="3015996" y="108203"/>
                </a:lnTo>
                <a:lnTo>
                  <a:pt x="3011424" y="109727"/>
                </a:lnTo>
                <a:close/>
              </a:path>
              <a:path w="3129279" h="2246629">
                <a:moveTo>
                  <a:pt x="3118104" y="2130551"/>
                </a:moveTo>
                <a:lnTo>
                  <a:pt x="3118104" y="18287"/>
                </a:lnTo>
                <a:lnTo>
                  <a:pt x="3127248" y="9143"/>
                </a:lnTo>
                <a:lnTo>
                  <a:pt x="3119628" y="1523"/>
                </a:lnTo>
                <a:lnTo>
                  <a:pt x="3128772" y="1523"/>
                </a:lnTo>
                <a:lnTo>
                  <a:pt x="3128772" y="2129028"/>
                </a:lnTo>
                <a:lnTo>
                  <a:pt x="3119628" y="2129028"/>
                </a:lnTo>
                <a:lnTo>
                  <a:pt x="3118104" y="2130551"/>
                </a:lnTo>
                <a:close/>
              </a:path>
              <a:path w="3129279" h="2246629">
                <a:moveTo>
                  <a:pt x="3118104" y="18287"/>
                </a:moveTo>
                <a:lnTo>
                  <a:pt x="3118104" y="6095"/>
                </a:lnTo>
                <a:lnTo>
                  <a:pt x="3124200" y="10667"/>
                </a:lnTo>
                <a:lnTo>
                  <a:pt x="3125723" y="10667"/>
                </a:lnTo>
                <a:lnTo>
                  <a:pt x="3118104" y="18287"/>
                </a:lnTo>
                <a:close/>
              </a:path>
              <a:path w="3129279" h="2246629">
                <a:moveTo>
                  <a:pt x="3125723" y="10667"/>
                </a:moveTo>
                <a:lnTo>
                  <a:pt x="3124200" y="10667"/>
                </a:lnTo>
                <a:lnTo>
                  <a:pt x="3118104" y="6095"/>
                </a:lnTo>
                <a:lnTo>
                  <a:pt x="3124200" y="6095"/>
                </a:lnTo>
                <a:lnTo>
                  <a:pt x="3127248" y="9143"/>
                </a:lnTo>
                <a:lnTo>
                  <a:pt x="3125723" y="10667"/>
                </a:lnTo>
                <a:close/>
              </a:path>
              <a:path w="3129279" h="2246629">
                <a:moveTo>
                  <a:pt x="115824" y="10667"/>
                </a:moveTo>
                <a:lnTo>
                  <a:pt x="114300" y="10667"/>
                </a:lnTo>
                <a:lnTo>
                  <a:pt x="117348" y="9143"/>
                </a:lnTo>
                <a:lnTo>
                  <a:pt x="115824" y="10667"/>
                </a:lnTo>
                <a:close/>
              </a:path>
              <a:path w="3129279" h="2246629">
                <a:moveTo>
                  <a:pt x="3110484" y="10667"/>
                </a:moveTo>
                <a:lnTo>
                  <a:pt x="115824" y="10667"/>
                </a:lnTo>
                <a:lnTo>
                  <a:pt x="117348" y="9143"/>
                </a:lnTo>
                <a:lnTo>
                  <a:pt x="3112007" y="9143"/>
                </a:lnTo>
                <a:lnTo>
                  <a:pt x="3110484" y="10667"/>
                </a:lnTo>
                <a:close/>
              </a:path>
              <a:path w="3129279" h="2246629">
                <a:moveTo>
                  <a:pt x="10668" y="118871"/>
                </a:moveTo>
                <a:lnTo>
                  <a:pt x="6096" y="118871"/>
                </a:lnTo>
                <a:lnTo>
                  <a:pt x="6096" y="108203"/>
                </a:lnTo>
                <a:lnTo>
                  <a:pt x="18288" y="108203"/>
                </a:lnTo>
                <a:lnTo>
                  <a:pt x="13716" y="112775"/>
                </a:lnTo>
                <a:lnTo>
                  <a:pt x="10668" y="112775"/>
                </a:lnTo>
                <a:lnTo>
                  <a:pt x="9144" y="117347"/>
                </a:lnTo>
                <a:lnTo>
                  <a:pt x="10668" y="117347"/>
                </a:lnTo>
                <a:lnTo>
                  <a:pt x="10668" y="118871"/>
                </a:lnTo>
                <a:close/>
              </a:path>
              <a:path w="3129279" h="2246629">
                <a:moveTo>
                  <a:pt x="3009900" y="118871"/>
                </a:moveTo>
                <a:lnTo>
                  <a:pt x="10668" y="118871"/>
                </a:lnTo>
                <a:lnTo>
                  <a:pt x="10668" y="115823"/>
                </a:lnTo>
                <a:lnTo>
                  <a:pt x="18288" y="108203"/>
                </a:lnTo>
                <a:lnTo>
                  <a:pt x="3012948" y="108203"/>
                </a:lnTo>
                <a:lnTo>
                  <a:pt x="3011424" y="109727"/>
                </a:lnTo>
                <a:lnTo>
                  <a:pt x="3026664" y="109727"/>
                </a:lnTo>
                <a:lnTo>
                  <a:pt x="3023616" y="112775"/>
                </a:lnTo>
                <a:lnTo>
                  <a:pt x="3009900" y="112775"/>
                </a:lnTo>
                <a:lnTo>
                  <a:pt x="3009900" y="118871"/>
                </a:lnTo>
                <a:close/>
              </a:path>
              <a:path w="3129279" h="2246629">
                <a:moveTo>
                  <a:pt x="3026664" y="109727"/>
                </a:moveTo>
                <a:lnTo>
                  <a:pt x="3011424" y="109727"/>
                </a:lnTo>
                <a:lnTo>
                  <a:pt x="3015996" y="108203"/>
                </a:lnTo>
                <a:lnTo>
                  <a:pt x="3028188" y="108203"/>
                </a:lnTo>
                <a:lnTo>
                  <a:pt x="3026664" y="109727"/>
                </a:lnTo>
                <a:close/>
              </a:path>
              <a:path w="3129279" h="2246629">
                <a:moveTo>
                  <a:pt x="9144" y="117347"/>
                </a:moveTo>
                <a:lnTo>
                  <a:pt x="10668" y="112775"/>
                </a:lnTo>
                <a:lnTo>
                  <a:pt x="10668" y="115823"/>
                </a:lnTo>
                <a:lnTo>
                  <a:pt x="9144" y="117347"/>
                </a:lnTo>
                <a:close/>
              </a:path>
              <a:path w="3129279" h="2246629">
                <a:moveTo>
                  <a:pt x="10668" y="115823"/>
                </a:moveTo>
                <a:lnTo>
                  <a:pt x="10668" y="112775"/>
                </a:lnTo>
                <a:lnTo>
                  <a:pt x="13716" y="112775"/>
                </a:lnTo>
                <a:lnTo>
                  <a:pt x="10668" y="115823"/>
                </a:lnTo>
                <a:close/>
              </a:path>
              <a:path w="3129279" h="2246629">
                <a:moveTo>
                  <a:pt x="3020568" y="2241804"/>
                </a:moveTo>
                <a:lnTo>
                  <a:pt x="3009900" y="2241804"/>
                </a:lnTo>
                <a:lnTo>
                  <a:pt x="3009900" y="112775"/>
                </a:lnTo>
                <a:lnTo>
                  <a:pt x="3020568" y="112775"/>
                </a:lnTo>
                <a:lnTo>
                  <a:pt x="3020568" y="115823"/>
                </a:lnTo>
                <a:lnTo>
                  <a:pt x="3017520" y="118871"/>
                </a:lnTo>
                <a:lnTo>
                  <a:pt x="3020568" y="118871"/>
                </a:lnTo>
                <a:lnTo>
                  <a:pt x="3020568" y="2228088"/>
                </a:lnTo>
                <a:lnTo>
                  <a:pt x="3011424" y="2237231"/>
                </a:lnTo>
                <a:lnTo>
                  <a:pt x="3020568" y="2237231"/>
                </a:lnTo>
                <a:lnTo>
                  <a:pt x="3020568" y="2241804"/>
                </a:lnTo>
                <a:close/>
              </a:path>
              <a:path w="3129279" h="2246629">
                <a:moveTo>
                  <a:pt x="3020568" y="115823"/>
                </a:moveTo>
                <a:lnTo>
                  <a:pt x="3020568" y="112775"/>
                </a:lnTo>
                <a:lnTo>
                  <a:pt x="3023616" y="112775"/>
                </a:lnTo>
                <a:lnTo>
                  <a:pt x="3020568" y="115823"/>
                </a:lnTo>
                <a:close/>
              </a:path>
              <a:path w="3129279" h="2246629">
                <a:moveTo>
                  <a:pt x="10668" y="117347"/>
                </a:moveTo>
                <a:lnTo>
                  <a:pt x="9144" y="117347"/>
                </a:lnTo>
                <a:lnTo>
                  <a:pt x="10668" y="115823"/>
                </a:lnTo>
                <a:lnTo>
                  <a:pt x="10668" y="117347"/>
                </a:lnTo>
                <a:close/>
              </a:path>
              <a:path w="3129279" h="2246629">
                <a:moveTo>
                  <a:pt x="3020568" y="118871"/>
                </a:moveTo>
                <a:lnTo>
                  <a:pt x="3017520" y="118871"/>
                </a:lnTo>
                <a:lnTo>
                  <a:pt x="3020568" y="115823"/>
                </a:lnTo>
                <a:lnTo>
                  <a:pt x="3020568" y="118871"/>
                </a:lnTo>
                <a:close/>
              </a:path>
              <a:path w="3129279" h="2246629">
                <a:moveTo>
                  <a:pt x="3118104" y="2133600"/>
                </a:moveTo>
                <a:lnTo>
                  <a:pt x="3118104" y="2130551"/>
                </a:lnTo>
                <a:lnTo>
                  <a:pt x="3119628" y="2129028"/>
                </a:lnTo>
                <a:lnTo>
                  <a:pt x="3118104" y="2133600"/>
                </a:lnTo>
                <a:close/>
              </a:path>
              <a:path w="3129279" h="2246629">
                <a:moveTo>
                  <a:pt x="3128772" y="2133600"/>
                </a:moveTo>
                <a:lnTo>
                  <a:pt x="3118104" y="2133600"/>
                </a:lnTo>
                <a:lnTo>
                  <a:pt x="3119628" y="2129028"/>
                </a:lnTo>
                <a:lnTo>
                  <a:pt x="3128772" y="2129028"/>
                </a:lnTo>
                <a:lnTo>
                  <a:pt x="3128772" y="2133600"/>
                </a:lnTo>
                <a:close/>
              </a:path>
              <a:path w="3129279" h="2246629">
                <a:moveTo>
                  <a:pt x="3022091" y="2241804"/>
                </a:moveTo>
                <a:lnTo>
                  <a:pt x="3020568" y="2241804"/>
                </a:lnTo>
                <a:lnTo>
                  <a:pt x="3020568" y="2228088"/>
                </a:lnTo>
                <a:lnTo>
                  <a:pt x="3118104" y="2130551"/>
                </a:lnTo>
                <a:lnTo>
                  <a:pt x="3118104" y="2133600"/>
                </a:lnTo>
                <a:lnTo>
                  <a:pt x="3128772" y="2133600"/>
                </a:lnTo>
                <a:lnTo>
                  <a:pt x="3128772" y="2135123"/>
                </a:lnTo>
                <a:lnTo>
                  <a:pt x="3022091" y="2241804"/>
                </a:lnTo>
                <a:close/>
              </a:path>
              <a:path w="3129279" h="2246629">
                <a:moveTo>
                  <a:pt x="3011424" y="2237231"/>
                </a:moveTo>
                <a:lnTo>
                  <a:pt x="3020568" y="2228088"/>
                </a:lnTo>
                <a:lnTo>
                  <a:pt x="3020568" y="2235708"/>
                </a:lnTo>
                <a:lnTo>
                  <a:pt x="3015996" y="2235708"/>
                </a:lnTo>
                <a:lnTo>
                  <a:pt x="3011424" y="2237231"/>
                </a:lnTo>
                <a:close/>
              </a:path>
              <a:path w="3129279" h="2246629">
                <a:moveTo>
                  <a:pt x="10668" y="2241804"/>
                </a:moveTo>
                <a:lnTo>
                  <a:pt x="6096" y="2235708"/>
                </a:lnTo>
                <a:lnTo>
                  <a:pt x="10668" y="2235708"/>
                </a:lnTo>
                <a:lnTo>
                  <a:pt x="10668" y="2241804"/>
                </a:lnTo>
                <a:close/>
              </a:path>
              <a:path w="3129279" h="2246629">
                <a:moveTo>
                  <a:pt x="3009900" y="2241804"/>
                </a:moveTo>
                <a:lnTo>
                  <a:pt x="10668" y="2241804"/>
                </a:lnTo>
                <a:lnTo>
                  <a:pt x="10668" y="2235708"/>
                </a:lnTo>
                <a:lnTo>
                  <a:pt x="3009900" y="2235708"/>
                </a:lnTo>
                <a:lnTo>
                  <a:pt x="3009900" y="2241804"/>
                </a:lnTo>
                <a:close/>
              </a:path>
              <a:path w="3129279" h="2246629">
                <a:moveTo>
                  <a:pt x="3020568" y="2237231"/>
                </a:moveTo>
                <a:lnTo>
                  <a:pt x="3011424" y="2237231"/>
                </a:lnTo>
                <a:lnTo>
                  <a:pt x="3015996" y="2235708"/>
                </a:lnTo>
                <a:lnTo>
                  <a:pt x="3020568" y="2235708"/>
                </a:lnTo>
                <a:lnTo>
                  <a:pt x="3020568" y="2237231"/>
                </a:lnTo>
                <a:close/>
              </a:path>
            </a:pathLst>
          </a:custGeom>
          <a:solidFill>
            <a:srgbClr val="3B3B3B"/>
          </a:solidFill>
        </p:spPr>
        <p:txBody>
          <a:bodyPr wrap="square" lIns="0" tIns="0" rIns="0" bIns="0" rtlCol="0"/>
          <a:lstStyle/>
          <a:p>
            <a:pPr defTabSz="806867"/>
            <a:endParaRPr sz="1588" kern="0">
              <a:solidFill>
                <a:sysClr val="windowText" lastClr="000000"/>
              </a:solidFill>
            </a:endParaRPr>
          </a:p>
        </p:txBody>
      </p:sp>
      <p:sp>
        <p:nvSpPr>
          <p:cNvPr id="18" name="object 18"/>
          <p:cNvSpPr/>
          <p:nvPr/>
        </p:nvSpPr>
        <p:spPr>
          <a:xfrm>
            <a:off x="2076673" y="2926079"/>
            <a:ext cx="2655794" cy="1877546"/>
          </a:xfrm>
          <a:custGeom>
            <a:avLst/>
            <a:gdLst/>
            <a:ahLst/>
            <a:cxnLst/>
            <a:rect l="l" t="t" r="r" b="b"/>
            <a:pathLst>
              <a:path w="3009900" h="2127885">
                <a:moveTo>
                  <a:pt x="0" y="0"/>
                </a:moveTo>
                <a:lnTo>
                  <a:pt x="3009900" y="0"/>
                </a:lnTo>
                <a:lnTo>
                  <a:pt x="3009900" y="2127504"/>
                </a:lnTo>
                <a:lnTo>
                  <a:pt x="0" y="2127504"/>
                </a:lnTo>
                <a:lnTo>
                  <a:pt x="0" y="0"/>
                </a:lnTo>
                <a:close/>
              </a:path>
            </a:pathLst>
          </a:custGeom>
          <a:solidFill>
            <a:srgbClr val="505050"/>
          </a:solidFill>
        </p:spPr>
        <p:txBody>
          <a:bodyPr wrap="square" lIns="0" tIns="0" rIns="0" bIns="0" rtlCol="0"/>
          <a:lstStyle/>
          <a:p>
            <a:pPr defTabSz="806867"/>
            <a:endParaRPr sz="1588" kern="0">
              <a:solidFill>
                <a:sysClr val="windowText" lastClr="000000"/>
              </a:solidFill>
            </a:endParaRPr>
          </a:p>
        </p:txBody>
      </p:sp>
      <p:sp>
        <p:nvSpPr>
          <p:cNvPr id="19" name="object 19"/>
          <p:cNvSpPr/>
          <p:nvPr/>
        </p:nvSpPr>
        <p:spPr>
          <a:xfrm>
            <a:off x="4732469" y="2830606"/>
            <a:ext cx="95810" cy="1972796"/>
          </a:xfrm>
          <a:custGeom>
            <a:avLst/>
            <a:gdLst/>
            <a:ahLst/>
            <a:cxnLst/>
            <a:rect l="l" t="t" r="r" b="b"/>
            <a:pathLst>
              <a:path w="108585" h="2235835">
                <a:moveTo>
                  <a:pt x="0" y="2235707"/>
                </a:moveTo>
                <a:lnTo>
                  <a:pt x="0" y="108203"/>
                </a:lnTo>
                <a:lnTo>
                  <a:pt x="108204" y="0"/>
                </a:lnTo>
                <a:lnTo>
                  <a:pt x="108204" y="2127504"/>
                </a:lnTo>
                <a:lnTo>
                  <a:pt x="0" y="2235707"/>
                </a:lnTo>
                <a:close/>
              </a:path>
            </a:pathLst>
          </a:custGeom>
          <a:solidFill>
            <a:srgbClr val="3F3F3F"/>
          </a:solidFill>
        </p:spPr>
        <p:txBody>
          <a:bodyPr wrap="square" lIns="0" tIns="0" rIns="0" bIns="0" rtlCol="0"/>
          <a:lstStyle/>
          <a:p>
            <a:pPr defTabSz="806867"/>
            <a:endParaRPr sz="1588" kern="0">
              <a:solidFill>
                <a:sysClr val="windowText" lastClr="000000"/>
              </a:solidFill>
            </a:endParaRPr>
          </a:p>
        </p:txBody>
      </p:sp>
      <p:sp>
        <p:nvSpPr>
          <p:cNvPr id="20" name="object 20"/>
          <p:cNvSpPr/>
          <p:nvPr/>
        </p:nvSpPr>
        <p:spPr>
          <a:xfrm>
            <a:off x="2076674" y="2830606"/>
            <a:ext cx="2751604" cy="95810"/>
          </a:xfrm>
          <a:custGeom>
            <a:avLst/>
            <a:gdLst/>
            <a:ahLst/>
            <a:cxnLst/>
            <a:rect l="l" t="t" r="r" b="b"/>
            <a:pathLst>
              <a:path w="3118485" h="108585">
                <a:moveTo>
                  <a:pt x="3009900" y="108203"/>
                </a:moveTo>
                <a:lnTo>
                  <a:pt x="0" y="108203"/>
                </a:lnTo>
                <a:lnTo>
                  <a:pt x="108203" y="0"/>
                </a:lnTo>
                <a:lnTo>
                  <a:pt x="3118104" y="0"/>
                </a:lnTo>
                <a:lnTo>
                  <a:pt x="3009900" y="108203"/>
                </a:lnTo>
                <a:close/>
              </a:path>
            </a:pathLst>
          </a:custGeom>
          <a:solidFill>
            <a:srgbClr val="727272"/>
          </a:solidFill>
        </p:spPr>
        <p:txBody>
          <a:bodyPr wrap="square" lIns="0" tIns="0" rIns="0" bIns="0" rtlCol="0"/>
          <a:lstStyle/>
          <a:p>
            <a:pPr defTabSz="806867"/>
            <a:endParaRPr sz="1588" kern="0">
              <a:solidFill>
                <a:sysClr val="windowText" lastClr="000000"/>
              </a:solidFill>
            </a:endParaRPr>
          </a:p>
        </p:txBody>
      </p:sp>
      <p:sp>
        <p:nvSpPr>
          <p:cNvPr id="21" name="object 21"/>
          <p:cNvSpPr/>
          <p:nvPr/>
        </p:nvSpPr>
        <p:spPr>
          <a:xfrm>
            <a:off x="2072639" y="2826572"/>
            <a:ext cx="2761129" cy="1982321"/>
          </a:xfrm>
          <a:custGeom>
            <a:avLst/>
            <a:gdLst/>
            <a:ahLst/>
            <a:cxnLst/>
            <a:rect l="l" t="t" r="r" b="b"/>
            <a:pathLst>
              <a:path w="3129279" h="2246629">
                <a:moveTo>
                  <a:pt x="3017520" y="2246376"/>
                </a:moveTo>
                <a:lnTo>
                  <a:pt x="0" y="2246376"/>
                </a:lnTo>
                <a:lnTo>
                  <a:pt x="0" y="109727"/>
                </a:lnTo>
                <a:lnTo>
                  <a:pt x="111252" y="0"/>
                </a:lnTo>
                <a:lnTo>
                  <a:pt x="3128772" y="0"/>
                </a:lnTo>
                <a:lnTo>
                  <a:pt x="3128772" y="1523"/>
                </a:lnTo>
                <a:lnTo>
                  <a:pt x="3119628" y="1523"/>
                </a:lnTo>
                <a:lnTo>
                  <a:pt x="3111899" y="9143"/>
                </a:lnTo>
                <a:lnTo>
                  <a:pt x="117348" y="9143"/>
                </a:lnTo>
                <a:lnTo>
                  <a:pt x="112775" y="10667"/>
                </a:lnTo>
                <a:lnTo>
                  <a:pt x="115802" y="10667"/>
                </a:lnTo>
                <a:lnTo>
                  <a:pt x="18418" y="106679"/>
                </a:lnTo>
                <a:lnTo>
                  <a:pt x="4572" y="106679"/>
                </a:lnTo>
                <a:lnTo>
                  <a:pt x="4572" y="117347"/>
                </a:lnTo>
                <a:lnTo>
                  <a:pt x="10668" y="117347"/>
                </a:lnTo>
                <a:lnTo>
                  <a:pt x="10668" y="2235707"/>
                </a:lnTo>
                <a:lnTo>
                  <a:pt x="4572" y="2235707"/>
                </a:lnTo>
                <a:lnTo>
                  <a:pt x="10668" y="2240279"/>
                </a:lnTo>
                <a:lnTo>
                  <a:pt x="3023616" y="2240279"/>
                </a:lnTo>
                <a:lnTo>
                  <a:pt x="3017520" y="2246376"/>
                </a:lnTo>
                <a:close/>
              </a:path>
              <a:path w="3129279" h="2246629">
                <a:moveTo>
                  <a:pt x="3011424" y="108203"/>
                </a:moveTo>
                <a:lnTo>
                  <a:pt x="3119628" y="1523"/>
                </a:lnTo>
                <a:lnTo>
                  <a:pt x="3122676" y="4571"/>
                </a:lnTo>
                <a:lnTo>
                  <a:pt x="3118104" y="4571"/>
                </a:lnTo>
                <a:lnTo>
                  <a:pt x="3118104" y="18160"/>
                </a:lnTo>
                <a:lnTo>
                  <a:pt x="3028338" y="106679"/>
                </a:lnTo>
                <a:lnTo>
                  <a:pt x="3014472" y="106679"/>
                </a:lnTo>
                <a:lnTo>
                  <a:pt x="3011424" y="108203"/>
                </a:lnTo>
                <a:close/>
              </a:path>
              <a:path w="3129279" h="2246629">
                <a:moveTo>
                  <a:pt x="3118104" y="2130551"/>
                </a:moveTo>
                <a:lnTo>
                  <a:pt x="3118104" y="18160"/>
                </a:lnTo>
                <a:lnTo>
                  <a:pt x="3127248" y="9143"/>
                </a:lnTo>
                <a:lnTo>
                  <a:pt x="3119628" y="1523"/>
                </a:lnTo>
                <a:lnTo>
                  <a:pt x="3128772" y="1523"/>
                </a:lnTo>
                <a:lnTo>
                  <a:pt x="3128772" y="2129028"/>
                </a:lnTo>
                <a:lnTo>
                  <a:pt x="3119628" y="2129028"/>
                </a:lnTo>
                <a:lnTo>
                  <a:pt x="3118104" y="2130551"/>
                </a:lnTo>
                <a:close/>
              </a:path>
              <a:path w="3129279" h="2246629">
                <a:moveTo>
                  <a:pt x="3118104" y="18160"/>
                </a:moveTo>
                <a:lnTo>
                  <a:pt x="3118104" y="4571"/>
                </a:lnTo>
                <a:lnTo>
                  <a:pt x="3122676" y="10667"/>
                </a:lnTo>
                <a:lnTo>
                  <a:pt x="3125702" y="10667"/>
                </a:lnTo>
                <a:lnTo>
                  <a:pt x="3118104" y="18160"/>
                </a:lnTo>
                <a:close/>
              </a:path>
              <a:path w="3129279" h="2246629">
                <a:moveTo>
                  <a:pt x="3125702" y="10667"/>
                </a:moveTo>
                <a:lnTo>
                  <a:pt x="3122676" y="10667"/>
                </a:lnTo>
                <a:lnTo>
                  <a:pt x="3118104" y="4571"/>
                </a:lnTo>
                <a:lnTo>
                  <a:pt x="3122676" y="4571"/>
                </a:lnTo>
                <a:lnTo>
                  <a:pt x="3127248" y="9143"/>
                </a:lnTo>
                <a:lnTo>
                  <a:pt x="3125702" y="10667"/>
                </a:lnTo>
                <a:close/>
              </a:path>
              <a:path w="3129279" h="2246629">
                <a:moveTo>
                  <a:pt x="115802" y="10667"/>
                </a:moveTo>
                <a:lnTo>
                  <a:pt x="112775" y="10667"/>
                </a:lnTo>
                <a:lnTo>
                  <a:pt x="117348" y="9143"/>
                </a:lnTo>
                <a:lnTo>
                  <a:pt x="115802" y="10667"/>
                </a:lnTo>
                <a:close/>
              </a:path>
              <a:path w="3129279" h="2246629">
                <a:moveTo>
                  <a:pt x="3110353" y="10667"/>
                </a:moveTo>
                <a:lnTo>
                  <a:pt x="115802" y="10667"/>
                </a:lnTo>
                <a:lnTo>
                  <a:pt x="117348" y="9143"/>
                </a:lnTo>
                <a:lnTo>
                  <a:pt x="3111899" y="9143"/>
                </a:lnTo>
                <a:lnTo>
                  <a:pt x="3110353" y="10667"/>
                </a:lnTo>
                <a:close/>
              </a:path>
              <a:path w="3129279" h="2246629">
                <a:moveTo>
                  <a:pt x="10668" y="117347"/>
                </a:moveTo>
                <a:lnTo>
                  <a:pt x="4572" y="117347"/>
                </a:lnTo>
                <a:lnTo>
                  <a:pt x="4572" y="106679"/>
                </a:lnTo>
                <a:lnTo>
                  <a:pt x="18418" y="106679"/>
                </a:lnTo>
                <a:lnTo>
                  <a:pt x="12235" y="112775"/>
                </a:lnTo>
                <a:lnTo>
                  <a:pt x="10668" y="112775"/>
                </a:lnTo>
                <a:lnTo>
                  <a:pt x="9144" y="115823"/>
                </a:lnTo>
                <a:lnTo>
                  <a:pt x="10668" y="115823"/>
                </a:lnTo>
                <a:lnTo>
                  <a:pt x="10668" y="117347"/>
                </a:lnTo>
                <a:close/>
              </a:path>
              <a:path w="3129279" h="2246629">
                <a:moveTo>
                  <a:pt x="3009900" y="117347"/>
                </a:moveTo>
                <a:lnTo>
                  <a:pt x="10668" y="117347"/>
                </a:lnTo>
                <a:lnTo>
                  <a:pt x="10668" y="114321"/>
                </a:lnTo>
                <a:lnTo>
                  <a:pt x="18418" y="106679"/>
                </a:lnTo>
                <a:lnTo>
                  <a:pt x="3012969" y="106679"/>
                </a:lnTo>
                <a:lnTo>
                  <a:pt x="3011424" y="108203"/>
                </a:lnTo>
                <a:lnTo>
                  <a:pt x="3026792" y="108203"/>
                </a:lnTo>
                <a:lnTo>
                  <a:pt x="3022156" y="112775"/>
                </a:lnTo>
                <a:lnTo>
                  <a:pt x="3009900" y="112775"/>
                </a:lnTo>
                <a:lnTo>
                  <a:pt x="3009900" y="117347"/>
                </a:lnTo>
                <a:close/>
              </a:path>
              <a:path w="3129279" h="2246629">
                <a:moveTo>
                  <a:pt x="3026792" y="108203"/>
                </a:moveTo>
                <a:lnTo>
                  <a:pt x="3011424" y="108203"/>
                </a:lnTo>
                <a:lnTo>
                  <a:pt x="3014472" y="106679"/>
                </a:lnTo>
                <a:lnTo>
                  <a:pt x="3028338" y="106679"/>
                </a:lnTo>
                <a:lnTo>
                  <a:pt x="3026792" y="108203"/>
                </a:lnTo>
                <a:close/>
              </a:path>
              <a:path w="3129279" h="2246629">
                <a:moveTo>
                  <a:pt x="9144" y="115823"/>
                </a:moveTo>
                <a:lnTo>
                  <a:pt x="10668" y="112775"/>
                </a:lnTo>
                <a:lnTo>
                  <a:pt x="10646" y="114342"/>
                </a:lnTo>
                <a:lnTo>
                  <a:pt x="9144" y="115823"/>
                </a:lnTo>
                <a:close/>
              </a:path>
              <a:path w="3129279" h="2246629">
                <a:moveTo>
                  <a:pt x="10668" y="114321"/>
                </a:moveTo>
                <a:lnTo>
                  <a:pt x="10668" y="112775"/>
                </a:lnTo>
                <a:lnTo>
                  <a:pt x="12235" y="112775"/>
                </a:lnTo>
                <a:lnTo>
                  <a:pt x="10668" y="114321"/>
                </a:lnTo>
                <a:close/>
              </a:path>
              <a:path w="3129279" h="2246629">
                <a:moveTo>
                  <a:pt x="3020568" y="2240279"/>
                </a:moveTo>
                <a:lnTo>
                  <a:pt x="3009900" y="2240279"/>
                </a:lnTo>
                <a:lnTo>
                  <a:pt x="3009900" y="112775"/>
                </a:lnTo>
                <a:lnTo>
                  <a:pt x="3020568" y="112775"/>
                </a:lnTo>
                <a:lnTo>
                  <a:pt x="3020568" y="114342"/>
                </a:lnTo>
                <a:lnTo>
                  <a:pt x="3017520" y="117347"/>
                </a:lnTo>
                <a:lnTo>
                  <a:pt x="3020568" y="117347"/>
                </a:lnTo>
                <a:lnTo>
                  <a:pt x="3020568" y="2228088"/>
                </a:lnTo>
                <a:lnTo>
                  <a:pt x="3011424" y="2237232"/>
                </a:lnTo>
                <a:lnTo>
                  <a:pt x="3020568" y="2237232"/>
                </a:lnTo>
                <a:lnTo>
                  <a:pt x="3020568" y="2240279"/>
                </a:lnTo>
                <a:close/>
              </a:path>
              <a:path w="3129279" h="2246629">
                <a:moveTo>
                  <a:pt x="3020568" y="114342"/>
                </a:moveTo>
                <a:lnTo>
                  <a:pt x="3020568" y="112775"/>
                </a:lnTo>
                <a:lnTo>
                  <a:pt x="3022156" y="112775"/>
                </a:lnTo>
                <a:lnTo>
                  <a:pt x="3020568" y="114342"/>
                </a:lnTo>
                <a:close/>
              </a:path>
              <a:path w="3129279" h="2246629">
                <a:moveTo>
                  <a:pt x="10668" y="115823"/>
                </a:moveTo>
                <a:lnTo>
                  <a:pt x="9144" y="115823"/>
                </a:lnTo>
                <a:lnTo>
                  <a:pt x="10668" y="114321"/>
                </a:lnTo>
                <a:lnTo>
                  <a:pt x="10668" y="115823"/>
                </a:lnTo>
                <a:close/>
              </a:path>
              <a:path w="3129279" h="2246629">
                <a:moveTo>
                  <a:pt x="3020568" y="117347"/>
                </a:moveTo>
                <a:lnTo>
                  <a:pt x="3017520" y="117347"/>
                </a:lnTo>
                <a:lnTo>
                  <a:pt x="3020568" y="114342"/>
                </a:lnTo>
                <a:lnTo>
                  <a:pt x="3020568" y="117347"/>
                </a:lnTo>
                <a:close/>
              </a:path>
              <a:path w="3129279" h="2246629">
                <a:moveTo>
                  <a:pt x="3118104" y="2132076"/>
                </a:moveTo>
                <a:lnTo>
                  <a:pt x="3118104" y="2130551"/>
                </a:lnTo>
                <a:lnTo>
                  <a:pt x="3119628" y="2129028"/>
                </a:lnTo>
                <a:lnTo>
                  <a:pt x="3118104" y="2132076"/>
                </a:lnTo>
                <a:close/>
              </a:path>
              <a:path w="3129279" h="2246629">
                <a:moveTo>
                  <a:pt x="3128772" y="2132076"/>
                </a:moveTo>
                <a:lnTo>
                  <a:pt x="3118104" y="2132076"/>
                </a:lnTo>
                <a:lnTo>
                  <a:pt x="3119628" y="2129028"/>
                </a:lnTo>
                <a:lnTo>
                  <a:pt x="3128772" y="2129028"/>
                </a:lnTo>
                <a:lnTo>
                  <a:pt x="3128772" y="2132076"/>
                </a:lnTo>
                <a:close/>
              </a:path>
              <a:path w="3129279" h="2246629">
                <a:moveTo>
                  <a:pt x="3023616" y="2240279"/>
                </a:moveTo>
                <a:lnTo>
                  <a:pt x="3020568" y="2240279"/>
                </a:lnTo>
                <a:lnTo>
                  <a:pt x="3020568" y="2228088"/>
                </a:lnTo>
                <a:lnTo>
                  <a:pt x="3118104" y="2130551"/>
                </a:lnTo>
                <a:lnTo>
                  <a:pt x="3118104" y="2132076"/>
                </a:lnTo>
                <a:lnTo>
                  <a:pt x="3128772" y="2132076"/>
                </a:lnTo>
                <a:lnTo>
                  <a:pt x="3128772" y="2135123"/>
                </a:lnTo>
                <a:lnTo>
                  <a:pt x="3023616" y="2240279"/>
                </a:lnTo>
                <a:close/>
              </a:path>
              <a:path w="3129279" h="2246629">
                <a:moveTo>
                  <a:pt x="3011424" y="2237232"/>
                </a:moveTo>
                <a:lnTo>
                  <a:pt x="3020568" y="2228088"/>
                </a:lnTo>
                <a:lnTo>
                  <a:pt x="3020568" y="2235707"/>
                </a:lnTo>
                <a:lnTo>
                  <a:pt x="3014472" y="2235707"/>
                </a:lnTo>
                <a:lnTo>
                  <a:pt x="3011424" y="2237232"/>
                </a:lnTo>
                <a:close/>
              </a:path>
              <a:path w="3129279" h="2246629">
                <a:moveTo>
                  <a:pt x="10668" y="2240279"/>
                </a:moveTo>
                <a:lnTo>
                  <a:pt x="4572" y="2235707"/>
                </a:lnTo>
                <a:lnTo>
                  <a:pt x="10668" y="2235707"/>
                </a:lnTo>
                <a:lnTo>
                  <a:pt x="10668" y="2240279"/>
                </a:lnTo>
                <a:close/>
              </a:path>
              <a:path w="3129279" h="2246629">
                <a:moveTo>
                  <a:pt x="3009900" y="2240279"/>
                </a:moveTo>
                <a:lnTo>
                  <a:pt x="10668" y="2240279"/>
                </a:lnTo>
                <a:lnTo>
                  <a:pt x="10668" y="2235707"/>
                </a:lnTo>
                <a:lnTo>
                  <a:pt x="3009900" y="2235707"/>
                </a:lnTo>
                <a:lnTo>
                  <a:pt x="3009900" y="2240279"/>
                </a:lnTo>
                <a:close/>
              </a:path>
              <a:path w="3129279" h="2246629">
                <a:moveTo>
                  <a:pt x="3020568" y="2237232"/>
                </a:moveTo>
                <a:lnTo>
                  <a:pt x="3011424" y="2237232"/>
                </a:lnTo>
                <a:lnTo>
                  <a:pt x="3014472" y="2235707"/>
                </a:lnTo>
                <a:lnTo>
                  <a:pt x="3020568" y="2235707"/>
                </a:lnTo>
                <a:lnTo>
                  <a:pt x="3020568" y="2237232"/>
                </a:lnTo>
                <a:close/>
              </a:path>
            </a:pathLst>
          </a:custGeom>
          <a:solidFill>
            <a:srgbClr val="3B3B3B"/>
          </a:solidFill>
        </p:spPr>
        <p:txBody>
          <a:bodyPr wrap="square" lIns="0" tIns="0" rIns="0" bIns="0" rtlCol="0"/>
          <a:lstStyle/>
          <a:p>
            <a:pPr defTabSz="806867"/>
            <a:endParaRPr sz="1588" kern="0">
              <a:solidFill>
                <a:sysClr val="windowText" lastClr="000000"/>
              </a:solidFill>
            </a:endParaRPr>
          </a:p>
        </p:txBody>
      </p:sp>
      <p:sp>
        <p:nvSpPr>
          <p:cNvPr id="22" name="object 22"/>
          <p:cNvSpPr/>
          <p:nvPr/>
        </p:nvSpPr>
        <p:spPr>
          <a:xfrm>
            <a:off x="2036333" y="520401"/>
            <a:ext cx="5862917" cy="423581"/>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3" name="object 23"/>
          <p:cNvSpPr txBox="1"/>
          <p:nvPr/>
        </p:nvSpPr>
        <p:spPr>
          <a:xfrm>
            <a:off x="3445054" y="5178675"/>
            <a:ext cx="5280212" cy="482120"/>
          </a:xfrm>
          <a:prstGeom prst="rect">
            <a:avLst/>
          </a:prstGeom>
        </p:spPr>
        <p:txBody>
          <a:bodyPr vert="horz" wrap="square" lIns="0" tIns="0" rIns="0" bIns="0" rtlCol="0">
            <a:spAutoFit/>
          </a:bodyPr>
          <a:lstStyle/>
          <a:p>
            <a:pPr marL="11206" defTabSz="806867"/>
            <a:r>
              <a:rPr sz="3133" kern="0" spc="-476" dirty="0">
                <a:solidFill>
                  <a:srgbClr val="FFFFFF"/>
                </a:solidFill>
                <a:latin typeface="Courier New"/>
                <a:cs typeface="Courier New"/>
              </a:rPr>
              <a:t>Write</a:t>
            </a:r>
            <a:r>
              <a:rPr sz="3133" kern="0" spc="-1024" dirty="0">
                <a:solidFill>
                  <a:srgbClr val="FFFFFF"/>
                </a:solidFill>
                <a:latin typeface="Courier New"/>
                <a:cs typeface="Courier New"/>
              </a:rPr>
              <a:t> </a:t>
            </a:r>
            <a:r>
              <a:rPr sz="3133" kern="0" spc="-119" dirty="0">
                <a:solidFill>
                  <a:srgbClr val="FFFFFF"/>
                </a:solidFill>
                <a:latin typeface="Courier New"/>
                <a:cs typeface="Courier New"/>
              </a:rPr>
              <a:t>Once</a:t>
            </a:r>
            <a:r>
              <a:rPr sz="3133" kern="0" spc="-1054" dirty="0">
                <a:solidFill>
                  <a:srgbClr val="FFFFFF"/>
                </a:solidFill>
                <a:latin typeface="Courier New"/>
                <a:cs typeface="Courier New"/>
              </a:rPr>
              <a:t> </a:t>
            </a:r>
            <a:r>
              <a:rPr sz="3133" kern="0" spc="-309" dirty="0">
                <a:solidFill>
                  <a:srgbClr val="FFFFFF"/>
                </a:solidFill>
                <a:latin typeface="Courier New"/>
                <a:cs typeface="Courier New"/>
              </a:rPr>
              <a:t>–</a:t>
            </a:r>
            <a:r>
              <a:rPr sz="3133" kern="0" spc="-1041" dirty="0">
                <a:solidFill>
                  <a:srgbClr val="FFFFFF"/>
                </a:solidFill>
                <a:latin typeface="Courier New"/>
                <a:cs typeface="Courier New"/>
              </a:rPr>
              <a:t> </a:t>
            </a:r>
            <a:r>
              <a:rPr sz="3133" kern="0" spc="-331" dirty="0">
                <a:solidFill>
                  <a:srgbClr val="FFFFFF"/>
                </a:solidFill>
                <a:latin typeface="Courier New"/>
                <a:cs typeface="Courier New"/>
              </a:rPr>
              <a:t>Deploy</a:t>
            </a:r>
            <a:r>
              <a:rPr sz="3133" kern="0" spc="-1050" dirty="0">
                <a:solidFill>
                  <a:srgbClr val="FFFFFF"/>
                </a:solidFill>
                <a:latin typeface="Courier New"/>
                <a:cs typeface="Courier New"/>
              </a:rPr>
              <a:t> </a:t>
            </a:r>
            <a:r>
              <a:rPr sz="3133" kern="0" spc="-256" dirty="0">
                <a:solidFill>
                  <a:srgbClr val="FFFFFF"/>
                </a:solidFill>
                <a:latin typeface="Courier New"/>
                <a:cs typeface="Courier New"/>
              </a:rPr>
              <a:t>Anywhere</a:t>
            </a:r>
            <a:endParaRPr sz="3133" kern="0">
              <a:solidFill>
                <a:sysClr val="windowText" lastClr="000000"/>
              </a:solidFill>
              <a:latin typeface="Courier New"/>
              <a:cs typeface="Courier New"/>
            </a:endParaRPr>
          </a:p>
        </p:txBody>
      </p:sp>
      <p:sp>
        <p:nvSpPr>
          <p:cNvPr id="24" name="object 24"/>
          <p:cNvSpPr txBox="1"/>
          <p:nvPr/>
        </p:nvSpPr>
        <p:spPr>
          <a:xfrm>
            <a:off x="1966408" y="3225701"/>
            <a:ext cx="2619935" cy="166712"/>
          </a:xfrm>
          <a:prstGeom prst="rect">
            <a:avLst/>
          </a:prstGeom>
        </p:spPr>
        <p:txBody>
          <a:bodyPr vert="horz" wrap="square" lIns="0" tIns="0" rIns="0" bIns="0" rtlCol="0">
            <a:spAutoFit/>
          </a:bodyPr>
          <a:lstStyle/>
          <a:p>
            <a:pPr marL="584418" defTabSz="806867">
              <a:lnSpc>
                <a:spcPts val="1332"/>
              </a:lnSpc>
            </a:pPr>
            <a:r>
              <a:rPr sz="1412" kern="0" spc="4" dirty="0">
                <a:solidFill>
                  <a:srgbClr val="FFFFFF"/>
                </a:solidFill>
                <a:latin typeface="Courier New"/>
                <a:cs typeface="Courier New"/>
              </a:rPr>
              <a:t>R</a:t>
            </a:r>
            <a:r>
              <a:rPr sz="1412" kern="0" spc="-490" dirty="0">
                <a:solidFill>
                  <a:srgbClr val="FFFFFF"/>
                </a:solidFill>
                <a:latin typeface="Courier New"/>
                <a:cs typeface="Courier New"/>
              </a:rPr>
              <a:t> </a:t>
            </a:r>
            <a:r>
              <a:rPr sz="1412" kern="0" spc="-185" dirty="0">
                <a:solidFill>
                  <a:srgbClr val="FFFFFF"/>
                </a:solidFill>
                <a:latin typeface="Courier New"/>
                <a:cs typeface="Courier New"/>
              </a:rPr>
              <a:t>Server</a:t>
            </a:r>
            <a:r>
              <a:rPr sz="1412" kern="0" spc="-490" dirty="0">
                <a:solidFill>
                  <a:srgbClr val="FFFFFF"/>
                </a:solidFill>
                <a:latin typeface="Courier New"/>
                <a:cs typeface="Courier New"/>
              </a:rPr>
              <a:t> </a:t>
            </a:r>
            <a:r>
              <a:rPr sz="1412" kern="0" spc="-238" dirty="0">
                <a:solidFill>
                  <a:srgbClr val="FFFFFF"/>
                </a:solidFill>
                <a:latin typeface="Courier New"/>
                <a:cs typeface="Courier New"/>
              </a:rPr>
              <a:t>portfolio</a:t>
            </a:r>
            <a:endParaRPr sz="1412" kern="0">
              <a:solidFill>
                <a:sysClr val="windowText" lastClr="000000"/>
              </a:solidFill>
              <a:latin typeface="Courier New"/>
              <a:cs typeface="Courier New"/>
            </a:endParaRPr>
          </a:p>
        </p:txBody>
      </p:sp>
      <p:sp>
        <p:nvSpPr>
          <p:cNvPr id="25" name="object 25"/>
          <p:cNvSpPr/>
          <p:nvPr/>
        </p:nvSpPr>
        <p:spPr>
          <a:xfrm>
            <a:off x="5412890" y="2240279"/>
            <a:ext cx="429184" cy="165847"/>
          </a:xfrm>
          <a:custGeom>
            <a:avLst/>
            <a:gdLst/>
            <a:ahLst/>
            <a:cxnLst/>
            <a:rect l="l" t="t" r="r" b="b"/>
            <a:pathLst>
              <a:path w="486410" h="187960">
                <a:moveTo>
                  <a:pt x="391667" y="187452"/>
                </a:moveTo>
                <a:lnTo>
                  <a:pt x="355282" y="180189"/>
                </a:lnTo>
                <a:lnTo>
                  <a:pt x="325755" y="160210"/>
                </a:lnTo>
                <a:lnTo>
                  <a:pt x="305942" y="130230"/>
                </a:lnTo>
                <a:lnTo>
                  <a:pt x="298704" y="92964"/>
                </a:lnTo>
                <a:lnTo>
                  <a:pt x="305942" y="56578"/>
                </a:lnTo>
                <a:lnTo>
                  <a:pt x="325755" y="27051"/>
                </a:lnTo>
                <a:lnTo>
                  <a:pt x="355282" y="7239"/>
                </a:lnTo>
                <a:lnTo>
                  <a:pt x="391667" y="0"/>
                </a:lnTo>
                <a:lnTo>
                  <a:pt x="428934" y="7239"/>
                </a:lnTo>
                <a:lnTo>
                  <a:pt x="458914" y="27051"/>
                </a:lnTo>
                <a:lnTo>
                  <a:pt x="478893" y="56578"/>
                </a:lnTo>
                <a:lnTo>
                  <a:pt x="480071" y="62484"/>
                </a:lnTo>
                <a:lnTo>
                  <a:pt x="391667" y="62484"/>
                </a:lnTo>
                <a:lnTo>
                  <a:pt x="391667" y="124968"/>
                </a:lnTo>
                <a:lnTo>
                  <a:pt x="479918" y="124968"/>
                </a:lnTo>
                <a:lnTo>
                  <a:pt x="478893" y="130230"/>
                </a:lnTo>
                <a:lnTo>
                  <a:pt x="458914" y="160210"/>
                </a:lnTo>
                <a:lnTo>
                  <a:pt x="428934" y="180189"/>
                </a:lnTo>
                <a:lnTo>
                  <a:pt x="391667" y="187452"/>
                </a:lnTo>
                <a:close/>
              </a:path>
              <a:path w="486410" h="187960">
                <a:moveTo>
                  <a:pt x="304920" y="124968"/>
                </a:moveTo>
                <a:lnTo>
                  <a:pt x="0" y="124968"/>
                </a:lnTo>
                <a:lnTo>
                  <a:pt x="0" y="62484"/>
                </a:lnTo>
                <a:lnTo>
                  <a:pt x="304768" y="62484"/>
                </a:lnTo>
                <a:lnTo>
                  <a:pt x="298704" y="92964"/>
                </a:lnTo>
                <a:lnTo>
                  <a:pt x="304920" y="124968"/>
                </a:lnTo>
                <a:close/>
              </a:path>
              <a:path w="486410" h="187960">
                <a:moveTo>
                  <a:pt x="479918" y="124968"/>
                </a:moveTo>
                <a:lnTo>
                  <a:pt x="391667" y="124968"/>
                </a:lnTo>
                <a:lnTo>
                  <a:pt x="391667" y="62484"/>
                </a:lnTo>
                <a:lnTo>
                  <a:pt x="480071" y="62484"/>
                </a:lnTo>
                <a:lnTo>
                  <a:pt x="486156" y="92964"/>
                </a:lnTo>
                <a:lnTo>
                  <a:pt x="479918" y="12496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6" name="object 26"/>
          <p:cNvSpPr/>
          <p:nvPr/>
        </p:nvSpPr>
        <p:spPr>
          <a:xfrm>
            <a:off x="7950349" y="2049332"/>
            <a:ext cx="1941979" cy="570379"/>
          </a:xfrm>
          <a:custGeom>
            <a:avLst/>
            <a:gdLst/>
            <a:ahLst/>
            <a:cxnLst/>
            <a:rect l="l" t="t" r="r" b="b"/>
            <a:pathLst>
              <a:path w="2200909" h="646430">
                <a:moveTo>
                  <a:pt x="2200655" y="646176"/>
                </a:moveTo>
                <a:lnTo>
                  <a:pt x="92963" y="646176"/>
                </a:lnTo>
                <a:lnTo>
                  <a:pt x="0" y="323088"/>
                </a:lnTo>
                <a:lnTo>
                  <a:pt x="92963" y="0"/>
                </a:lnTo>
                <a:lnTo>
                  <a:pt x="2200655" y="0"/>
                </a:lnTo>
                <a:lnTo>
                  <a:pt x="2200655" y="646176"/>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27" name="object 27"/>
          <p:cNvSpPr/>
          <p:nvPr/>
        </p:nvSpPr>
        <p:spPr>
          <a:xfrm>
            <a:off x="8129196" y="2154219"/>
            <a:ext cx="36419" cy="36419"/>
          </a:xfrm>
          <a:custGeom>
            <a:avLst/>
            <a:gdLst/>
            <a:ahLst/>
            <a:cxnLst/>
            <a:rect l="l" t="t" r="r" b="b"/>
            <a:pathLst>
              <a:path w="41275" h="41275">
                <a:moveTo>
                  <a:pt x="25907" y="41148"/>
                </a:moveTo>
                <a:lnTo>
                  <a:pt x="15239" y="41148"/>
                </a:lnTo>
                <a:lnTo>
                  <a:pt x="6095" y="35052"/>
                </a:lnTo>
                <a:lnTo>
                  <a:pt x="0" y="25908"/>
                </a:lnTo>
                <a:lnTo>
                  <a:pt x="0" y="15240"/>
                </a:lnTo>
                <a:lnTo>
                  <a:pt x="6095" y="6096"/>
                </a:lnTo>
                <a:lnTo>
                  <a:pt x="10667" y="1524"/>
                </a:lnTo>
                <a:lnTo>
                  <a:pt x="15239" y="0"/>
                </a:lnTo>
                <a:lnTo>
                  <a:pt x="25907" y="0"/>
                </a:lnTo>
                <a:lnTo>
                  <a:pt x="32003" y="1524"/>
                </a:lnTo>
                <a:lnTo>
                  <a:pt x="35051" y="6096"/>
                </a:lnTo>
                <a:lnTo>
                  <a:pt x="39623" y="10668"/>
                </a:lnTo>
                <a:lnTo>
                  <a:pt x="41147" y="15240"/>
                </a:lnTo>
                <a:lnTo>
                  <a:pt x="41147" y="25908"/>
                </a:lnTo>
                <a:lnTo>
                  <a:pt x="39623" y="30480"/>
                </a:lnTo>
                <a:lnTo>
                  <a:pt x="32003" y="38100"/>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8" name="object 28"/>
          <p:cNvSpPr/>
          <p:nvPr/>
        </p:nvSpPr>
        <p:spPr>
          <a:xfrm>
            <a:off x="8328212" y="2115222"/>
            <a:ext cx="634700" cy="455855"/>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9" name="object 29"/>
          <p:cNvSpPr/>
          <p:nvPr/>
        </p:nvSpPr>
        <p:spPr>
          <a:xfrm>
            <a:off x="8129196" y="2310205"/>
            <a:ext cx="36419" cy="36419"/>
          </a:xfrm>
          <a:custGeom>
            <a:avLst/>
            <a:gdLst/>
            <a:ahLst/>
            <a:cxnLst/>
            <a:rect l="l" t="t" r="r" b="b"/>
            <a:pathLst>
              <a:path w="41275" h="41275">
                <a:moveTo>
                  <a:pt x="25907" y="41148"/>
                </a:moveTo>
                <a:lnTo>
                  <a:pt x="15239" y="41148"/>
                </a:lnTo>
                <a:lnTo>
                  <a:pt x="6095" y="35052"/>
                </a:lnTo>
                <a:lnTo>
                  <a:pt x="0" y="25908"/>
                </a:lnTo>
                <a:lnTo>
                  <a:pt x="0" y="15240"/>
                </a:lnTo>
                <a:lnTo>
                  <a:pt x="6095" y="6096"/>
                </a:lnTo>
                <a:lnTo>
                  <a:pt x="10667" y="1524"/>
                </a:lnTo>
                <a:lnTo>
                  <a:pt x="15239" y="0"/>
                </a:lnTo>
                <a:lnTo>
                  <a:pt x="25907" y="0"/>
                </a:lnTo>
                <a:lnTo>
                  <a:pt x="32003" y="1524"/>
                </a:lnTo>
                <a:lnTo>
                  <a:pt x="35051" y="6096"/>
                </a:lnTo>
                <a:lnTo>
                  <a:pt x="39623" y="10668"/>
                </a:lnTo>
                <a:lnTo>
                  <a:pt x="41147" y="15240"/>
                </a:lnTo>
                <a:lnTo>
                  <a:pt x="41147" y="25908"/>
                </a:lnTo>
                <a:lnTo>
                  <a:pt x="39623" y="30480"/>
                </a:lnTo>
                <a:lnTo>
                  <a:pt x="32003" y="38100"/>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0" name="object 30"/>
          <p:cNvSpPr/>
          <p:nvPr/>
        </p:nvSpPr>
        <p:spPr>
          <a:xfrm>
            <a:off x="8129196" y="2467535"/>
            <a:ext cx="36419" cy="36419"/>
          </a:xfrm>
          <a:custGeom>
            <a:avLst/>
            <a:gdLst/>
            <a:ahLst/>
            <a:cxnLst/>
            <a:rect l="l" t="t" r="r" b="b"/>
            <a:pathLst>
              <a:path w="41275" h="41275">
                <a:moveTo>
                  <a:pt x="25907" y="41148"/>
                </a:moveTo>
                <a:lnTo>
                  <a:pt x="15239" y="41148"/>
                </a:lnTo>
                <a:lnTo>
                  <a:pt x="6095" y="35052"/>
                </a:lnTo>
                <a:lnTo>
                  <a:pt x="0" y="25908"/>
                </a:lnTo>
                <a:lnTo>
                  <a:pt x="0" y="15240"/>
                </a:lnTo>
                <a:lnTo>
                  <a:pt x="6095" y="6096"/>
                </a:lnTo>
                <a:lnTo>
                  <a:pt x="10667" y="1524"/>
                </a:lnTo>
                <a:lnTo>
                  <a:pt x="15239" y="0"/>
                </a:lnTo>
                <a:lnTo>
                  <a:pt x="25907" y="0"/>
                </a:lnTo>
                <a:lnTo>
                  <a:pt x="32003" y="1524"/>
                </a:lnTo>
                <a:lnTo>
                  <a:pt x="35051" y="6096"/>
                </a:lnTo>
                <a:lnTo>
                  <a:pt x="39623" y="10668"/>
                </a:lnTo>
                <a:lnTo>
                  <a:pt x="41147" y="15240"/>
                </a:lnTo>
                <a:lnTo>
                  <a:pt x="41147" y="25908"/>
                </a:lnTo>
                <a:lnTo>
                  <a:pt x="39623" y="30480"/>
                </a:lnTo>
                <a:lnTo>
                  <a:pt x="32003" y="38100"/>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1" name="object 31"/>
          <p:cNvSpPr/>
          <p:nvPr/>
        </p:nvSpPr>
        <p:spPr>
          <a:xfrm>
            <a:off x="6433520" y="2240279"/>
            <a:ext cx="1600200" cy="165847"/>
          </a:xfrm>
          <a:custGeom>
            <a:avLst/>
            <a:gdLst/>
            <a:ahLst/>
            <a:cxnLst/>
            <a:rect l="l" t="t" r="r" b="b"/>
            <a:pathLst>
              <a:path w="1813559" h="187960">
                <a:moveTo>
                  <a:pt x="1719071" y="187452"/>
                </a:moveTo>
                <a:lnTo>
                  <a:pt x="1682448" y="180189"/>
                </a:lnTo>
                <a:lnTo>
                  <a:pt x="1652396" y="160210"/>
                </a:lnTo>
                <a:lnTo>
                  <a:pt x="1632061" y="130230"/>
                </a:lnTo>
                <a:lnTo>
                  <a:pt x="1624584" y="92964"/>
                </a:lnTo>
                <a:lnTo>
                  <a:pt x="1632061" y="56578"/>
                </a:lnTo>
                <a:lnTo>
                  <a:pt x="1652396" y="27051"/>
                </a:lnTo>
                <a:lnTo>
                  <a:pt x="1682448" y="7239"/>
                </a:lnTo>
                <a:lnTo>
                  <a:pt x="1719071" y="0"/>
                </a:lnTo>
                <a:lnTo>
                  <a:pt x="1755695" y="7239"/>
                </a:lnTo>
                <a:lnTo>
                  <a:pt x="1785747" y="27051"/>
                </a:lnTo>
                <a:lnTo>
                  <a:pt x="1806082" y="56578"/>
                </a:lnTo>
                <a:lnTo>
                  <a:pt x="1807296" y="62484"/>
                </a:lnTo>
                <a:lnTo>
                  <a:pt x="1719071" y="62484"/>
                </a:lnTo>
                <a:lnTo>
                  <a:pt x="1719071" y="124968"/>
                </a:lnTo>
                <a:lnTo>
                  <a:pt x="1807138" y="124968"/>
                </a:lnTo>
                <a:lnTo>
                  <a:pt x="1806082" y="130230"/>
                </a:lnTo>
                <a:lnTo>
                  <a:pt x="1785747" y="160210"/>
                </a:lnTo>
                <a:lnTo>
                  <a:pt x="1755695" y="180189"/>
                </a:lnTo>
                <a:lnTo>
                  <a:pt x="1719071" y="187452"/>
                </a:lnTo>
                <a:close/>
              </a:path>
              <a:path w="1813559" h="187960">
                <a:moveTo>
                  <a:pt x="1631005" y="124968"/>
                </a:moveTo>
                <a:lnTo>
                  <a:pt x="0" y="124968"/>
                </a:lnTo>
                <a:lnTo>
                  <a:pt x="0" y="62484"/>
                </a:lnTo>
                <a:lnTo>
                  <a:pt x="1630847" y="62484"/>
                </a:lnTo>
                <a:lnTo>
                  <a:pt x="1624584" y="92964"/>
                </a:lnTo>
                <a:lnTo>
                  <a:pt x="1631005" y="124968"/>
                </a:lnTo>
                <a:close/>
              </a:path>
              <a:path w="1813559" h="187960">
                <a:moveTo>
                  <a:pt x="1807138" y="124968"/>
                </a:moveTo>
                <a:lnTo>
                  <a:pt x="1719071" y="124968"/>
                </a:lnTo>
                <a:lnTo>
                  <a:pt x="1719071" y="62484"/>
                </a:lnTo>
                <a:lnTo>
                  <a:pt x="1807296" y="62484"/>
                </a:lnTo>
                <a:lnTo>
                  <a:pt x="1813560" y="92964"/>
                </a:lnTo>
                <a:lnTo>
                  <a:pt x="1807138" y="12496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2" name="object 32"/>
          <p:cNvSpPr/>
          <p:nvPr/>
        </p:nvSpPr>
        <p:spPr>
          <a:xfrm>
            <a:off x="7950349" y="3827032"/>
            <a:ext cx="1941979" cy="421341"/>
          </a:xfrm>
          <a:custGeom>
            <a:avLst/>
            <a:gdLst/>
            <a:ahLst/>
            <a:cxnLst/>
            <a:rect l="l" t="t" r="r" b="b"/>
            <a:pathLst>
              <a:path w="2200909" h="477520">
                <a:moveTo>
                  <a:pt x="2200655" y="477012"/>
                </a:moveTo>
                <a:lnTo>
                  <a:pt x="97535" y="477012"/>
                </a:lnTo>
                <a:lnTo>
                  <a:pt x="0" y="237744"/>
                </a:lnTo>
                <a:lnTo>
                  <a:pt x="97535" y="0"/>
                </a:lnTo>
                <a:lnTo>
                  <a:pt x="2200655" y="0"/>
                </a:lnTo>
                <a:lnTo>
                  <a:pt x="2200655" y="477012"/>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33" name="object 33"/>
          <p:cNvSpPr/>
          <p:nvPr/>
        </p:nvSpPr>
        <p:spPr>
          <a:xfrm>
            <a:off x="8131884" y="3935953"/>
            <a:ext cx="35299" cy="35299"/>
          </a:xfrm>
          <a:custGeom>
            <a:avLst/>
            <a:gdLst/>
            <a:ahLst/>
            <a:cxnLst/>
            <a:rect l="l" t="t" r="r" b="b"/>
            <a:pathLst>
              <a:path w="40004" h="40004">
                <a:moveTo>
                  <a:pt x="25907" y="39624"/>
                </a:moveTo>
                <a:lnTo>
                  <a:pt x="13715" y="39624"/>
                </a:lnTo>
                <a:lnTo>
                  <a:pt x="9143" y="38100"/>
                </a:lnTo>
                <a:lnTo>
                  <a:pt x="1523" y="30480"/>
                </a:lnTo>
                <a:lnTo>
                  <a:pt x="0" y="25908"/>
                </a:lnTo>
                <a:lnTo>
                  <a:pt x="0" y="13716"/>
                </a:lnTo>
                <a:lnTo>
                  <a:pt x="1523" y="9144"/>
                </a:lnTo>
                <a:lnTo>
                  <a:pt x="6095" y="6096"/>
                </a:lnTo>
                <a:lnTo>
                  <a:pt x="9143" y="1524"/>
                </a:lnTo>
                <a:lnTo>
                  <a:pt x="13715" y="0"/>
                </a:lnTo>
                <a:lnTo>
                  <a:pt x="25907" y="0"/>
                </a:lnTo>
                <a:lnTo>
                  <a:pt x="30479" y="1524"/>
                </a:lnTo>
                <a:lnTo>
                  <a:pt x="33527" y="6096"/>
                </a:lnTo>
                <a:lnTo>
                  <a:pt x="38099" y="9144"/>
                </a:lnTo>
                <a:lnTo>
                  <a:pt x="39623" y="13716"/>
                </a:lnTo>
                <a:lnTo>
                  <a:pt x="39623" y="25908"/>
                </a:lnTo>
                <a:lnTo>
                  <a:pt x="38099" y="30480"/>
                </a:lnTo>
                <a:lnTo>
                  <a:pt x="30479" y="38100"/>
                </a:lnTo>
                <a:lnTo>
                  <a:pt x="25907" y="3962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4" name="object 34"/>
          <p:cNvSpPr/>
          <p:nvPr/>
        </p:nvSpPr>
        <p:spPr>
          <a:xfrm>
            <a:off x="8336279" y="3900991"/>
            <a:ext cx="1223682" cy="272975"/>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5" name="object 35"/>
          <p:cNvSpPr/>
          <p:nvPr/>
        </p:nvSpPr>
        <p:spPr>
          <a:xfrm>
            <a:off x="8131884" y="4091940"/>
            <a:ext cx="35299" cy="35299"/>
          </a:xfrm>
          <a:custGeom>
            <a:avLst/>
            <a:gdLst/>
            <a:ahLst/>
            <a:cxnLst/>
            <a:rect l="l" t="t" r="r" b="b"/>
            <a:pathLst>
              <a:path w="40004" h="40004">
                <a:moveTo>
                  <a:pt x="25907" y="39624"/>
                </a:moveTo>
                <a:lnTo>
                  <a:pt x="13715" y="39624"/>
                </a:lnTo>
                <a:lnTo>
                  <a:pt x="9143" y="38100"/>
                </a:lnTo>
                <a:lnTo>
                  <a:pt x="1523" y="30480"/>
                </a:lnTo>
                <a:lnTo>
                  <a:pt x="0" y="25908"/>
                </a:lnTo>
                <a:lnTo>
                  <a:pt x="0" y="13716"/>
                </a:lnTo>
                <a:lnTo>
                  <a:pt x="1523" y="9144"/>
                </a:lnTo>
                <a:lnTo>
                  <a:pt x="6095" y="6096"/>
                </a:lnTo>
                <a:lnTo>
                  <a:pt x="9143" y="1524"/>
                </a:lnTo>
                <a:lnTo>
                  <a:pt x="13715" y="0"/>
                </a:lnTo>
                <a:lnTo>
                  <a:pt x="25907" y="0"/>
                </a:lnTo>
                <a:lnTo>
                  <a:pt x="30479" y="1524"/>
                </a:lnTo>
                <a:lnTo>
                  <a:pt x="33527" y="6096"/>
                </a:lnTo>
                <a:lnTo>
                  <a:pt x="38099" y="9144"/>
                </a:lnTo>
                <a:lnTo>
                  <a:pt x="39623" y="13716"/>
                </a:lnTo>
                <a:lnTo>
                  <a:pt x="39623" y="25908"/>
                </a:lnTo>
                <a:lnTo>
                  <a:pt x="38099" y="30480"/>
                </a:lnTo>
                <a:lnTo>
                  <a:pt x="30479" y="38100"/>
                </a:lnTo>
                <a:lnTo>
                  <a:pt x="25907" y="3962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6" name="object 36"/>
          <p:cNvSpPr/>
          <p:nvPr/>
        </p:nvSpPr>
        <p:spPr>
          <a:xfrm>
            <a:off x="4919382" y="3985707"/>
            <a:ext cx="922804" cy="166968"/>
          </a:xfrm>
          <a:custGeom>
            <a:avLst/>
            <a:gdLst/>
            <a:ahLst/>
            <a:cxnLst/>
            <a:rect l="l" t="t" r="r" b="b"/>
            <a:pathLst>
              <a:path w="1045845" h="189229">
                <a:moveTo>
                  <a:pt x="950976" y="188976"/>
                </a:moveTo>
                <a:lnTo>
                  <a:pt x="914590" y="181498"/>
                </a:lnTo>
                <a:lnTo>
                  <a:pt x="885063" y="161163"/>
                </a:lnTo>
                <a:lnTo>
                  <a:pt x="865251" y="131111"/>
                </a:lnTo>
                <a:lnTo>
                  <a:pt x="858012" y="94488"/>
                </a:lnTo>
                <a:lnTo>
                  <a:pt x="865251" y="57864"/>
                </a:lnTo>
                <a:lnTo>
                  <a:pt x="885063" y="27813"/>
                </a:lnTo>
                <a:lnTo>
                  <a:pt x="914590" y="7477"/>
                </a:lnTo>
                <a:lnTo>
                  <a:pt x="950976" y="0"/>
                </a:lnTo>
                <a:lnTo>
                  <a:pt x="988242" y="7477"/>
                </a:lnTo>
                <a:lnTo>
                  <a:pt x="1018222" y="27813"/>
                </a:lnTo>
                <a:lnTo>
                  <a:pt x="1038201" y="57864"/>
                </a:lnTo>
                <a:lnTo>
                  <a:pt x="1039419" y="64008"/>
                </a:lnTo>
                <a:lnTo>
                  <a:pt x="950976" y="64008"/>
                </a:lnTo>
                <a:lnTo>
                  <a:pt x="950976" y="126492"/>
                </a:lnTo>
                <a:lnTo>
                  <a:pt x="1039117" y="126492"/>
                </a:lnTo>
                <a:lnTo>
                  <a:pt x="1038201" y="131111"/>
                </a:lnTo>
                <a:lnTo>
                  <a:pt x="1018222" y="161163"/>
                </a:lnTo>
                <a:lnTo>
                  <a:pt x="988242" y="181498"/>
                </a:lnTo>
                <a:lnTo>
                  <a:pt x="950976" y="188976"/>
                </a:lnTo>
                <a:close/>
              </a:path>
              <a:path w="1045845" h="189229">
                <a:moveTo>
                  <a:pt x="864337" y="126492"/>
                </a:moveTo>
                <a:lnTo>
                  <a:pt x="0" y="126492"/>
                </a:lnTo>
                <a:lnTo>
                  <a:pt x="0" y="64008"/>
                </a:lnTo>
                <a:lnTo>
                  <a:pt x="864036" y="64008"/>
                </a:lnTo>
                <a:lnTo>
                  <a:pt x="858012" y="94488"/>
                </a:lnTo>
                <a:lnTo>
                  <a:pt x="864337" y="126492"/>
                </a:lnTo>
                <a:close/>
              </a:path>
              <a:path w="1045845" h="189229">
                <a:moveTo>
                  <a:pt x="1039117" y="126492"/>
                </a:moveTo>
                <a:lnTo>
                  <a:pt x="950976" y="126492"/>
                </a:lnTo>
                <a:lnTo>
                  <a:pt x="950976" y="64008"/>
                </a:lnTo>
                <a:lnTo>
                  <a:pt x="1039419" y="64008"/>
                </a:lnTo>
                <a:lnTo>
                  <a:pt x="1045464" y="94488"/>
                </a:lnTo>
                <a:lnTo>
                  <a:pt x="1039117" y="126492"/>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7" name="object 37"/>
          <p:cNvSpPr/>
          <p:nvPr/>
        </p:nvSpPr>
        <p:spPr>
          <a:xfrm>
            <a:off x="6569336" y="3953434"/>
            <a:ext cx="1464608" cy="166968"/>
          </a:xfrm>
          <a:custGeom>
            <a:avLst/>
            <a:gdLst/>
            <a:ahLst/>
            <a:cxnLst/>
            <a:rect l="l" t="t" r="r" b="b"/>
            <a:pathLst>
              <a:path w="1659890" h="189229">
                <a:moveTo>
                  <a:pt x="1565148" y="188975"/>
                </a:moveTo>
                <a:lnTo>
                  <a:pt x="1528524" y="181736"/>
                </a:lnTo>
                <a:lnTo>
                  <a:pt x="1498473" y="161924"/>
                </a:lnTo>
                <a:lnTo>
                  <a:pt x="1478137" y="132397"/>
                </a:lnTo>
                <a:lnTo>
                  <a:pt x="1476994" y="126835"/>
                </a:lnTo>
                <a:lnTo>
                  <a:pt x="1565148" y="126491"/>
                </a:lnTo>
                <a:lnTo>
                  <a:pt x="1565148" y="64007"/>
                </a:lnTo>
                <a:lnTo>
                  <a:pt x="1477077" y="64007"/>
                </a:lnTo>
                <a:lnTo>
                  <a:pt x="1478137" y="58721"/>
                </a:lnTo>
                <a:lnTo>
                  <a:pt x="1498473" y="28574"/>
                </a:lnTo>
                <a:lnTo>
                  <a:pt x="1528524" y="8143"/>
                </a:lnTo>
                <a:lnTo>
                  <a:pt x="1565148" y="0"/>
                </a:lnTo>
                <a:lnTo>
                  <a:pt x="1601771" y="7477"/>
                </a:lnTo>
                <a:lnTo>
                  <a:pt x="1631823" y="27812"/>
                </a:lnTo>
                <a:lnTo>
                  <a:pt x="1652158" y="57864"/>
                </a:lnTo>
                <a:lnTo>
                  <a:pt x="1653413" y="64007"/>
                </a:lnTo>
                <a:lnTo>
                  <a:pt x="1565148" y="64007"/>
                </a:lnTo>
                <a:lnTo>
                  <a:pt x="1653465" y="64265"/>
                </a:lnTo>
                <a:lnTo>
                  <a:pt x="1659636" y="94487"/>
                </a:lnTo>
                <a:lnTo>
                  <a:pt x="1652158" y="131111"/>
                </a:lnTo>
                <a:lnTo>
                  <a:pt x="1631823" y="161162"/>
                </a:lnTo>
                <a:lnTo>
                  <a:pt x="1601771" y="181498"/>
                </a:lnTo>
                <a:lnTo>
                  <a:pt x="1565148" y="188975"/>
                </a:lnTo>
                <a:close/>
              </a:path>
              <a:path w="1659890" h="189229">
                <a:moveTo>
                  <a:pt x="1476994" y="126835"/>
                </a:moveTo>
                <a:lnTo>
                  <a:pt x="1470660" y="96011"/>
                </a:lnTo>
                <a:lnTo>
                  <a:pt x="1477025" y="64265"/>
                </a:lnTo>
                <a:lnTo>
                  <a:pt x="1565148" y="64007"/>
                </a:lnTo>
                <a:lnTo>
                  <a:pt x="1565148" y="126491"/>
                </a:lnTo>
                <a:lnTo>
                  <a:pt x="1476994" y="126835"/>
                </a:lnTo>
                <a:close/>
              </a:path>
              <a:path w="1659890" h="189229">
                <a:moveTo>
                  <a:pt x="0" y="132587"/>
                </a:moveTo>
                <a:lnTo>
                  <a:pt x="0" y="68579"/>
                </a:lnTo>
                <a:lnTo>
                  <a:pt x="1477025" y="64265"/>
                </a:lnTo>
                <a:lnTo>
                  <a:pt x="1470660" y="96011"/>
                </a:lnTo>
                <a:lnTo>
                  <a:pt x="1476994" y="126835"/>
                </a:lnTo>
                <a:lnTo>
                  <a:pt x="0" y="132587"/>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8" name="object 38"/>
          <p:cNvSpPr/>
          <p:nvPr/>
        </p:nvSpPr>
        <p:spPr>
          <a:xfrm>
            <a:off x="7950349" y="4320539"/>
            <a:ext cx="1941979" cy="422462"/>
          </a:xfrm>
          <a:custGeom>
            <a:avLst/>
            <a:gdLst/>
            <a:ahLst/>
            <a:cxnLst/>
            <a:rect l="l" t="t" r="r" b="b"/>
            <a:pathLst>
              <a:path w="2200909" h="478789">
                <a:moveTo>
                  <a:pt x="2200655" y="478535"/>
                </a:moveTo>
                <a:lnTo>
                  <a:pt x="97535" y="478535"/>
                </a:lnTo>
                <a:lnTo>
                  <a:pt x="0" y="239267"/>
                </a:lnTo>
                <a:lnTo>
                  <a:pt x="97535" y="0"/>
                </a:lnTo>
                <a:lnTo>
                  <a:pt x="2200655" y="0"/>
                </a:lnTo>
                <a:lnTo>
                  <a:pt x="2200655" y="478535"/>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39" name="object 39"/>
          <p:cNvSpPr/>
          <p:nvPr/>
        </p:nvSpPr>
        <p:spPr>
          <a:xfrm>
            <a:off x="8131884" y="4430805"/>
            <a:ext cx="35299" cy="35299"/>
          </a:xfrm>
          <a:custGeom>
            <a:avLst/>
            <a:gdLst/>
            <a:ahLst/>
            <a:cxnLst/>
            <a:rect l="l" t="t" r="r" b="b"/>
            <a:pathLst>
              <a:path w="40004" h="40004">
                <a:moveTo>
                  <a:pt x="25907" y="39624"/>
                </a:moveTo>
                <a:lnTo>
                  <a:pt x="13715" y="39624"/>
                </a:lnTo>
                <a:lnTo>
                  <a:pt x="9143" y="38100"/>
                </a:lnTo>
                <a:lnTo>
                  <a:pt x="6095" y="33528"/>
                </a:lnTo>
                <a:lnTo>
                  <a:pt x="1523" y="30480"/>
                </a:lnTo>
                <a:lnTo>
                  <a:pt x="0" y="25908"/>
                </a:lnTo>
                <a:lnTo>
                  <a:pt x="0" y="13716"/>
                </a:lnTo>
                <a:lnTo>
                  <a:pt x="1523" y="9144"/>
                </a:lnTo>
                <a:lnTo>
                  <a:pt x="6095" y="6096"/>
                </a:lnTo>
                <a:lnTo>
                  <a:pt x="9143" y="1524"/>
                </a:lnTo>
                <a:lnTo>
                  <a:pt x="13715" y="0"/>
                </a:lnTo>
                <a:lnTo>
                  <a:pt x="25907" y="0"/>
                </a:lnTo>
                <a:lnTo>
                  <a:pt x="30479" y="1524"/>
                </a:lnTo>
                <a:lnTo>
                  <a:pt x="33527" y="6096"/>
                </a:lnTo>
                <a:lnTo>
                  <a:pt x="38099" y="9144"/>
                </a:lnTo>
                <a:lnTo>
                  <a:pt x="39623" y="13716"/>
                </a:lnTo>
                <a:lnTo>
                  <a:pt x="39623" y="25908"/>
                </a:lnTo>
                <a:lnTo>
                  <a:pt x="38099" y="30480"/>
                </a:lnTo>
                <a:lnTo>
                  <a:pt x="33527" y="33528"/>
                </a:lnTo>
                <a:lnTo>
                  <a:pt x="30479" y="38100"/>
                </a:lnTo>
                <a:lnTo>
                  <a:pt x="25907" y="3962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0" name="object 40"/>
          <p:cNvSpPr/>
          <p:nvPr/>
        </p:nvSpPr>
        <p:spPr>
          <a:xfrm>
            <a:off x="8329556" y="4391810"/>
            <a:ext cx="582706" cy="109257"/>
          </a:xfrm>
          <a:custGeom>
            <a:avLst/>
            <a:gdLst/>
            <a:ahLst/>
            <a:cxnLst/>
            <a:rect l="l" t="t" r="r" b="b"/>
            <a:pathLst>
              <a:path w="660400" h="123825">
                <a:moveTo>
                  <a:pt x="429768" y="123444"/>
                </a:moveTo>
                <a:lnTo>
                  <a:pt x="392620" y="99060"/>
                </a:lnTo>
                <a:lnTo>
                  <a:pt x="390144" y="80772"/>
                </a:lnTo>
                <a:lnTo>
                  <a:pt x="390739" y="71056"/>
                </a:lnTo>
                <a:lnTo>
                  <a:pt x="414528" y="40576"/>
                </a:lnTo>
                <a:lnTo>
                  <a:pt x="432816" y="38100"/>
                </a:lnTo>
                <a:lnTo>
                  <a:pt x="441388" y="38695"/>
                </a:lnTo>
                <a:lnTo>
                  <a:pt x="448818" y="40576"/>
                </a:lnTo>
                <a:lnTo>
                  <a:pt x="455104" y="43886"/>
                </a:lnTo>
                <a:lnTo>
                  <a:pt x="460248" y="48768"/>
                </a:lnTo>
                <a:lnTo>
                  <a:pt x="422148" y="48768"/>
                </a:lnTo>
                <a:lnTo>
                  <a:pt x="416052" y="51816"/>
                </a:lnTo>
                <a:lnTo>
                  <a:pt x="411480" y="57912"/>
                </a:lnTo>
                <a:lnTo>
                  <a:pt x="405384" y="62484"/>
                </a:lnTo>
                <a:lnTo>
                  <a:pt x="403955" y="71056"/>
                </a:lnTo>
                <a:lnTo>
                  <a:pt x="403860" y="91440"/>
                </a:lnTo>
                <a:lnTo>
                  <a:pt x="405384" y="99060"/>
                </a:lnTo>
                <a:lnTo>
                  <a:pt x="411480" y="103632"/>
                </a:lnTo>
                <a:lnTo>
                  <a:pt x="416052" y="109728"/>
                </a:lnTo>
                <a:lnTo>
                  <a:pt x="422148" y="112775"/>
                </a:lnTo>
                <a:lnTo>
                  <a:pt x="458591" y="112775"/>
                </a:lnTo>
                <a:lnTo>
                  <a:pt x="453985" y="117014"/>
                </a:lnTo>
                <a:lnTo>
                  <a:pt x="446722" y="120777"/>
                </a:lnTo>
                <a:lnTo>
                  <a:pt x="438602" y="122824"/>
                </a:lnTo>
                <a:lnTo>
                  <a:pt x="429768" y="123444"/>
                </a:lnTo>
                <a:close/>
              </a:path>
              <a:path w="660400" h="123825">
                <a:moveTo>
                  <a:pt x="458591" y="112775"/>
                </a:moveTo>
                <a:lnTo>
                  <a:pt x="438912" y="112775"/>
                </a:lnTo>
                <a:lnTo>
                  <a:pt x="446532" y="109728"/>
                </a:lnTo>
                <a:lnTo>
                  <a:pt x="451104" y="103632"/>
                </a:lnTo>
                <a:lnTo>
                  <a:pt x="455676" y="99060"/>
                </a:lnTo>
                <a:lnTo>
                  <a:pt x="457200" y="91440"/>
                </a:lnTo>
                <a:lnTo>
                  <a:pt x="457200" y="70103"/>
                </a:lnTo>
                <a:lnTo>
                  <a:pt x="455676" y="62484"/>
                </a:lnTo>
                <a:lnTo>
                  <a:pt x="451104" y="56388"/>
                </a:lnTo>
                <a:lnTo>
                  <a:pt x="446532" y="51816"/>
                </a:lnTo>
                <a:lnTo>
                  <a:pt x="438912" y="48768"/>
                </a:lnTo>
                <a:lnTo>
                  <a:pt x="460248" y="48768"/>
                </a:lnTo>
                <a:lnTo>
                  <a:pt x="465129" y="55054"/>
                </a:lnTo>
                <a:lnTo>
                  <a:pt x="468439" y="62484"/>
                </a:lnTo>
                <a:lnTo>
                  <a:pt x="470320" y="71056"/>
                </a:lnTo>
                <a:lnTo>
                  <a:pt x="470916" y="80772"/>
                </a:lnTo>
                <a:lnTo>
                  <a:pt x="470320" y="89606"/>
                </a:lnTo>
                <a:lnTo>
                  <a:pt x="468439" y="97726"/>
                </a:lnTo>
                <a:lnTo>
                  <a:pt x="465129" y="104989"/>
                </a:lnTo>
                <a:lnTo>
                  <a:pt x="460248" y="111252"/>
                </a:lnTo>
                <a:lnTo>
                  <a:pt x="458591" y="112775"/>
                </a:lnTo>
                <a:close/>
              </a:path>
              <a:path w="660400" h="123825">
                <a:moveTo>
                  <a:pt x="368808" y="50292"/>
                </a:moveTo>
                <a:lnTo>
                  <a:pt x="355092" y="50292"/>
                </a:lnTo>
                <a:lnTo>
                  <a:pt x="355092" y="0"/>
                </a:lnTo>
                <a:lnTo>
                  <a:pt x="368808" y="0"/>
                </a:lnTo>
                <a:lnTo>
                  <a:pt x="368808" y="50292"/>
                </a:lnTo>
                <a:close/>
              </a:path>
              <a:path w="660400" h="123825">
                <a:moveTo>
                  <a:pt x="326136" y="123444"/>
                </a:moveTo>
                <a:lnTo>
                  <a:pt x="294894" y="99250"/>
                </a:lnTo>
                <a:lnTo>
                  <a:pt x="292608" y="82296"/>
                </a:lnTo>
                <a:lnTo>
                  <a:pt x="293203" y="72580"/>
                </a:lnTo>
                <a:lnTo>
                  <a:pt x="314706" y="40767"/>
                </a:lnTo>
                <a:lnTo>
                  <a:pt x="330708" y="38100"/>
                </a:lnTo>
                <a:lnTo>
                  <a:pt x="338375" y="38933"/>
                </a:lnTo>
                <a:lnTo>
                  <a:pt x="345186" y="41338"/>
                </a:lnTo>
                <a:lnTo>
                  <a:pt x="350853" y="45172"/>
                </a:lnTo>
                <a:lnTo>
                  <a:pt x="353830" y="48768"/>
                </a:lnTo>
                <a:lnTo>
                  <a:pt x="324612" y="48768"/>
                </a:lnTo>
                <a:lnTo>
                  <a:pt x="316992" y="51816"/>
                </a:lnTo>
                <a:lnTo>
                  <a:pt x="307848" y="64008"/>
                </a:lnTo>
                <a:lnTo>
                  <a:pt x="306324" y="71628"/>
                </a:lnTo>
                <a:lnTo>
                  <a:pt x="306324" y="91440"/>
                </a:lnTo>
                <a:lnTo>
                  <a:pt x="307848" y="99060"/>
                </a:lnTo>
                <a:lnTo>
                  <a:pt x="312420" y="103632"/>
                </a:lnTo>
                <a:lnTo>
                  <a:pt x="316992" y="109728"/>
                </a:lnTo>
                <a:lnTo>
                  <a:pt x="323088" y="112775"/>
                </a:lnTo>
                <a:lnTo>
                  <a:pt x="351659" y="112775"/>
                </a:lnTo>
                <a:lnTo>
                  <a:pt x="349924" y="115085"/>
                </a:lnTo>
                <a:lnTo>
                  <a:pt x="343471" y="119824"/>
                </a:lnTo>
                <a:lnTo>
                  <a:pt x="335589" y="122562"/>
                </a:lnTo>
                <a:lnTo>
                  <a:pt x="326136" y="123444"/>
                </a:lnTo>
                <a:close/>
              </a:path>
              <a:path w="660400" h="123825">
                <a:moveTo>
                  <a:pt x="351659" y="112775"/>
                </a:moveTo>
                <a:lnTo>
                  <a:pt x="338328" y="112775"/>
                </a:lnTo>
                <a:lnTo>
                  <a:pt x="344424" y="109728"/>
                </a:lnTo>
                <a:lnTo>
                  <a:pt x="348996" y="105156"/>
                </a:lnTo>
                <a:lnTo>
                  <a:pt x="353568" y="99060"/>
                </a:lnTo>
                <a:lnTo>
                  <a:pt x="355092" y="92964"/>
                </a:lnTo>
                <a:lnTo>
                  <a:pt x="355092" y="65532"/>
                </a:lnTo>
                <a:lnTo>
                  <a:pt x="353568" y="59436"/>
                </a:lnTo>
                <a:lnTo>
                  <a:pt x="344424" y="50292"/>
                </a:lnTo>
                <a:lnTo>
                  <a:pt x="338328" y="48768"/>
                </a:lnTo>
                <a:lnTo>
                  <a:pt x="353830" y="48768"/>
                </a:lnTo>
                <a:lnTo>
                  <a:pt x="355092" y="50292"/>
                </a:lnTo>
                <a:lnTo>
                  <a:pt x="368808" y="50292"/>
                </a:lnTo>
                <a:lnTo>
                  <a:pt x="368808" y="108203"/>
                </a:lnTo>
                <a:lnTo>
                  <a:pt x="355092" y="108203"/>
                </a:lnTo>
                <a:lnTo>
                  <a:pt x="351659" y="112775"/>
                </a:lnTo>
                <a:close/>
              </a:path>
              <a:path w="660400" h="123825">
                <a:moveTo>
                  <a:pt x="368808" y="121920"/>
                </a:moveTo>
                <a:lnTo>
                  <a:pt x="355092" y="121920"/>
                </a:lnTo>
                <a:lnTo>
                  <a:pt x="355092" y="108203"/>
                </a:lnTo>
                <a:lnTo>
                  <a:pt x="368808" y="108203"/>
                </a:lnTo>
                <a:lnTo>
                  <a:pt x="368808" y="121920"/>
                </a:lnTo>
                <a:close/>
              </a:path>
              <a:path w="660400" h="123825">
                <a:moveTo>
                  <a:pt x="518160" y="121920"/>
                </a:moveTo>
                <a:lnTo>
                  <a:pt x="505968" y="121920"/>
                </a:lnTo>
                <a:lnTo>
                  <a:pt x="480060" y="39624"/>
                </a:lnTo>
                <a:lnTo>
                  <a:pt x="493776" y="39624"/>
                </a:lnTo>
                <a:lnTo>
                  <a:pt x="510540" y="100584"/>
                </a:lnTo>
                <a:lnTo>
                  <a:pt x="512064" y="103632"/>
                </a:lnTo>
                <a:lnTo>
                  <a:pt x="512064" y="108203"/>
                </a:lnTo>
                <a:lnTo>
                  <a:pt x="522380" y="108203"/>
                </a:lnTo>
                <a:lnTo>
                  <a:pt x="518160" y="121920"/>
                </a:lnTo>
                <a:close/>
              </a:path>
              <a:path w="660400" h="123825">
                <a:moveTo>
                  <a:pt x="522380" y="108203"/>
                </a:moveTo>
                <a:lnTo>
                  <a:pt x="513588" y="108203"/>
                </a:lnTo>
                <a:lnTo>
                  <a:pt x="513588" y="103632"/>
                </a:lnTo>
                <a:lnTo>
                  <a:pt x="515112" y="100584"/>
                </a:lnTo>
                <a:lnTo>
                  <a:pt x="533400" y="39624"/>
                </a:lnTo>
                <a:lnTo>
                  <a:pt x="545592" y="39624"/>
                </a:lnTo>
                <a:lnTo>
                  <a:pt x="549680" y="54864"/>
                </a:lnTo>
                <a:lnTo>
                  <a:pt x="537972" y="54864"/>
                </a:lnTo>
                <a:lnTo>
                  <a:pt x="537972" y="59436"/>
                </a:lnTo>
                <a:lnTo>
                  <a:pt x="536448" y="62484"/>
                </a:lnTo>
                <a:lnTo>
                  <a:pt x="522380" y="108203"/>
                </a:lnTo>
                <a:close/>
              </a:path>
              <a:path w="660400" h="123825">
                <a:moveTo>
                  <a:pt x="575564" y="108203"/>
                </a:moveTo>
                <a:lnTo>
                  <a:pt x="563880" y="108203"/>
                </a:lnTo>
                <a:lnTo>
                  <a:pt x="563880" y="106680"/>
                </a:lnTo>
                <a:lnTo>
                  <a:pt x="565404" y="103632"/>
                </a:lnTo>
                <a:lnTo>
                  <a:pt x="565404" y="102108"/>
                </a:lnTo>
                <a:lnTo>
                  <a:pt x="582168" y="39624"/>
                </a:lnTo>
                <a:lnTo>
                  <a:pt x="595884" y="39624"/>
                </a:lnTo>
                <a:lnTo>
                  <a:pt x="575564" y="108203"/>
                </a:lnTo>
                <a:close/>
              </a:path>
              <a:path w="660400" h="123825">
                <a:moveTo>
                  <a:pt x="571500" y="121920"/>
                </a:moveTo>
                <a:lnTo>
                  <a:pt x="557784" y="121920"/>
                </a:lnTo>
                <a:lnTo>
                  <a:pt x="539496" y="62484"/>
                </a:lnTo>
                <a:lnTo>
                  <a:pt x="539496" y="54864"/>
                </a:lnTo>
                <a:lnTo>
                  <a:pt x="549680" y="54864"/>
                </a:lnTo>
                <a:lnTo>
                  <a:pt x="562355" y="102108"/>
                </a:lnTo>
                <a:lnTo>
                  <a:pt x="562355" y="103632"/>
                </a:lnTo>
                <a:lnTo>
                  <a:pt x="563880" y="105156"/>
                </a:lnTo>
                <a:lnTo>
                  <a:pt x="563880" y="108203"/>
                </a:lnTo>
                <a:lnTo>
                  <a:pt x="575564" y="108203"/>
                </a:lnTo>
                <a:lnTo>
                  <a:pt x="571500" y="121920"/>
                </a:lnTo>
                <a:close/>
              </a:path>
              <a:path w="660400" h="123825">
                <a:moveTo>
                  <a:pt x="178308" y="121920"/>
                </a:moveTo>
                <a:lnTo>
                  <a:pt x="166116" y="121920"/>
                </a:lnTo>
                <a:lnTo>
                  <a:pt x="166116" y="39624"/>
                </a:lnTo>
                <a:lnTo>
                  <a:pt x="178308" y="39624"/>
                </a:lnTo>
                <a:lnTo>
                  <a:pt x="178308" y="121920"/>
                </a:lnTo>
                <a:close/>
              </a:path>
              <a:path w="660400" h="123825">
                <a:moveTo>
                  <a:pt x="655320" y="112775"/>
                </a:moveTo>
                <a:lnTo>
                  <a:pt x="641604" y="112775"/>
                </a:lnTo>
                <a:lnTo>
                  <a:pt x="646104" y="108275"/>
                </a:lnTo>
                <a:lnTo>
                  <a:pt x="646176" y="97536"/>
                </a:lnTo>
                <a:lnTo>
                  <a:pt x="644652" y="96012"/>
                </a:lnTo>
                <a:lnTo>
                  <a:pt x="644652" y="94488"/>
                </a:lnTo>
                <a:lnTo>
                  <a:pt x="640080" y="89916"/>
                </a:lnTo>
                <a:lnTo>
                  <a:pt x="637032" y="88392"/>
                </a:lnTo>
                <a:lnTo>
                  <a:pt x="635508" y="88392"/>
                </a:lnTo>
                <a:lnTo>
                  <a:pt x="632460" y="86868"/>
                </a:lnTo>
                <a:lnTo>
                  <a:pt x="630936" y="86868"/>
                </a:lnTo>
                <a:lnTo>
                  <a:pt x="612648" y="77724"/>
                </a:lnTo>
                <a:lnTo>
                  <a:pt x="609600" y="74675"/>
                </a:lnTo>
                <a:lnTo>
                  <a:pt x="608076" y="71628"/>
                </a:lnTo>
                <a:lnTo>
                  <a:pt x="606552" y="70103"/>
                </a:lnTo>
                <a:lnTo>
                  <a:pt x="606552" y="53340"/>
                </a:lnTo>
                <a:lnTo>
                  <a:pt x="608076" y="50292"/>
                </a:lnTo>
                <a:lnTo>
                  <a:pt x="612648" y="45720"/>
                </a:lnTo>
                <a:lnTo>
                  <a:pt x="615696" y="44196"/>
                </a:lnTo>
                <a:lnTo>
                  <a:pt x="618744" y="41148"/>
                </a:lnTo>
                <a:lnTo>
                  <a:pt x="621792" y="39624"/>
                </a:lnTo>
                <a:lnTo>
                  <a:pt x="626364" y="39624"/>
                </a:lnTo>
                <a:lnTo>
                  <a:pt x="629412" y="38100"/>
                </a:lnTo>
                <a:lnTo>
                  <a:pt x="650748" y="38100"/>
                </a:lnTo>
                <a:lnTo>
                  <a:pt x="656844" y="41148"/>
                </a:lnTo>
                <a:lnTo>
                  <a:pt x="656844" y="48768"/>
                </a:lnTo>
                <a:lnTo>
                  <a:pt x="629412" y="48768"/>
                </a:lnTo>
                <a:lnTo>
                  <a:pt x="626364" y="50292"/>
                </a:lnTo>
                <a:lnTo>
                  <a:pt x="624840" y="50292"/>
                </a:lnTo>
                <a:lnTo>
                  <a:pt x="620268" y="54864"/>
                </a:lnTo>
                <a:lnTo>
                  <a:pt x="620268" y="56388"/>
                </a:lnTo>
                <a:lnTo>
                  <a:pt x="618744" y="57912"/>
                </a:lnTo>
                <a:lnTo>
                  <a:pt x="618744" y="62484"/>
                </a:lnTo>
                <a:lnTo>
                  <a:pt x="620268" y="64008"/>
                </a:lnTo>
                <a:lnTo>
                  <a:pt x="620268" y="65532"/>
                </a:lnTo>
                <a:lnTo>
                  <a:pt x="621792" y="67056"/>
                </a:lnTo>
                <a:lnTo>
                  <a:pt x="621792" y="68580"/>
                </a:lnTo>
                <a:lnTo>
                  <a:pt x="623316" y="70103"/>
                </a:lnTo>
                <a:lnTo>
                  <a:pt x="624840" y="70103"/>
                </a:lnTo>
                <a:lnTo>
                  <a:pt x="627888" y="71628"/>
                </a:lnTo>
                <a:lnTo>
                  <a:pt x="629412" y="73152"/>
                </a:lnTo>
                <a:lnTo>
                  <a:pt x="630936" y="73152"/>
                </a:lnTo>
                <a:lnTo>
                  <a:pt x="633984" y="74675"/>
                </a:lnTo>
                <a:lnTo>
                  <a:pt x="637032" y="74675"/>
                </a:lnTo>
                <a:lnTo>
                  <a:pt x="652272" y="82296"/>
                </a:lnTo>
                <a:lnTo>
                  <a:pt x="653796" y="85344"/>
                </a:lnTo>
                <a:lnTo>
                  <a:pt x="656844" y="88392"/>
                </a:lnTo>
                <a:lnTo>
                  <a:pt x="658368" y="91440"/>
                </a:lnTo>
                <a:lnTo>
                  <a:pt x="659892" y="92964"/>
                </a:lnTo>
                <a:lnTo>
                  <a:pt x="659892" y="106680"/>
                </a:lnTo>
                <a:lnTo>
                  <a:pt x="656844" y="109728"/>
                </a:lnTo>
                <a:lnTo>
                  <a:pt x="655320" y="112775"/>
                </a:lnTo>
                <a:close/>
              </a:path>
              <a:path w="660400" h="123825">
                <a:moveTo>
                  <a:pt x="656844" y="54864"/>
                </a:moveTo>
                <a:lnTo>
                  <a:pt x="650748" y="50292"/>
                </a:lnTo>
                <a:lnTo>
                  <a:pt x="643128" y="48768"/>
                </a:lnTo>
                <a:lnTo>
                  <a:pt x="656844" y="48768"/>
                </a:lnTo>
                <a:lnTo>
                  <a:pt x="656844" y="54864"/>
                </a:lnTo>
                <a:close/>
              </a:path>
              <a:path w="660400" h="123825">
                <a:moveTo>
                  <a:pt x="635508" y="123444"/>
                </a:moveTo>
                <a:lnTo>
                  <a:pt x="618744" y="123444"/>
                </a:lnTo>
                <a:lnTo>
                  <a:pt x="611124" y="121920"/>
                </a:lnTo>
                <a:lnTo>
                  <a:pt x="605028" y="118872"/>
                </a:lnTo>
                <a:lnTo>
                  <a:pt x="605028" y="105156"/>
                </a:lnTo>
                <a:lnTo>
                  <a:pt x="610766" y="108275"/>
                </a:lnTo>
                <a:lnTo>
                  <a:pt x="616648" y="110680"/>
                </a:lnTo>
                <a:lnTo>
                  <a:pt x="622815" y="112228"/>
                </a:lnTo>
                <a:lnTo>
                  <a:pt x="629412" y="112775"/>
                </a:lnTo>
                <a:lnTo>
                  <a:pt x="655320" y="112775"/>
                </a:lnTo>
                <a:lnTo>
                  <a:pt x="653796" y="115824"/>
                </a:lnTo>
                <a:lnTo>
                  <a:pt x="650748" y="117348"/>
                </a:lnTo>
                <a:lnTo>
                  <a:pt x="647700" y="120396"/>
                </a:lnTo>
                <a:lnTo>
                  <a:pt x="644652" y="121920"/>
                </a:lnTo>
                <a:lnTo>
                  <a:pt x="640080" y="121920"/>
                </a:lnTo>
                <a:lnTo>
                  <a:pt x="635508" y="123444"/>
                </a:lnTo>
                <a:close/>
              </a:path>
              <a:path w="660400" h="123825">
                <a:moveTo>
                  <a:pt x="227076" y="53340"/>
                </a:moveTo>
                <a:lnTo>
                  <a:pt x="219455" y="53340"/>
                </a:lnTo>
                <a:lnTo>
                  <a:pt x="224575" y="46458"/>
                </a:lnTo>
                <a:lnTo>
                  <a:pt x="230695" y="41719"/>
                </a:lnTo>
                <a:lnTo>
                  <a:pt x="237672" y="38981"/>
                </a:lnTo>
                <a:lnTo>
                  <a:pt x="245364" y="38100"/>
                </a:lnTo>
                <a:lnTo>
                  <a:pt x="254508" y="38100"/>
                </a:lnTo>
                <a:lnTo>
                  <a:pt x="262128" y="39624"/>
                </a:lnTo>
                <a:lnTo>
                  <a:pt x="266700" y="45720"/>
                </a:lnTo>
                <a:lnTo>
                  <a:pt x="268557" y="48768"/>
                </a:lnTo>
                <a:lnTo>
                  <a:pt x="234696" y="48768"/>
                </a:lnTo>
                <a:lnTo>
                  <a:pt x="228600" y="50292"/>
                </a:lnTo>
                <a:lnTo>
                  <a:pt x="227076" y="53340"/>
                </a:lnTo>
                <a:close/>
              </a:path>
              <a:path w="660400" h="123825">
                <a:moveTo>
                  <a:pt x="217932" y="121920"/>
                </a:moveTo>
                <a:lnTo>
                  <a:pt x="205740" y="121920"/>
                </a:lnTo>
                <a:lnTo>
                  <a:pt x="205740" y="39624"/>
                </a:lnTo>
                <a:lnTo>
                  <a:pt x="217932" y="39624"/>
                </a:lnTo>
                <a:lnTo>
                  <a:pt x="217932" y="53340"/>
                </a:lnTo>
                <a:lnTo>
                  <a:pt x="227076" y="53340"/>
                </a:lnTo>
                <a:lnTo>
                  <a:pt x="225552" y="56388"/>
                </a:lnTo>
                <a:lnTo>
                  <a:pt x="220980" y="60960"/>
                </a:lnTo>
                <a:lnTo>
                  <a:pt x="217932" y="67056"/>
                </a:lnTo>
                <a:lnTo>
                  <a:pt x="217932" y="121920"/>
                </a:lnTo>
                <a:close/>
              </a:path>
              <a:path w="660400" h="123825">
                <a:moveTo>
                  <a:pt x="274320" y="121920"/>
                </a:moveTo>
                <a:lnTo>
                  <a:pt x="260604" y="121920"/>
                </a:lnTo>
                <a:lnTo>
                  <a:pt x="260604" y="74675"/>
                </a:lnTo>
                <a:lnTo>
                  <a:pt x="259437" y="63555"/>
                </a:lnTo>
                <a:lnTo>
                  <a:pt x="255841" y="55435"/>
                </a:lnTo>
                <a:lnTo>
                  <a:pt x="249674" y="50458"/>
                </a:lnTo>
                <a:lnTo>
                  <a:pt x="240792" y="48768"/>
                </a:lnTo>
                <a:lnTo>
                  <a:pt x="268557" y="48768"/>
                </a:lnTo>
                <a:lnTo>
                  <a:pt x="269819" y="50839"/>
                </a:lnTo>
                <a:lnTo>
                  <a:pt x="272224" y="56959"/>
                </a:lnTo>
                <a:lnTo>
                  <a:pt x="273772" y="63936"/>
                </a:lnTo>
                <a:lnTo>
                  <a:pt x="274320" y="71628"/>
                </a:lnTo>
                <a:lnTo>
                  <a:pt x="274320" y="121920"/>
                </a:lnTo>
                <a:close/>
              </a:path>
              <a:path w="660400" h="123825">
                <a:moveTo>
                  <a:pt x="50292" y="121920"/>
                </a:moveTo>
                <a:lnTo>
                  <a:pt x="33528" y="121920"/>
                </a:lnTo>
                <a:lnTo>
                  <a:pt x="0" y="6096"/>
                </a:lnTo>
                <a:lnTo>
                  <a:pt x="15240" y="6096"/>
                </a:lnTo>
                <a:lnTo>
                  <a:pt x="39624" y="94488"/>
                </a:lnTo>
                <a:lnTo>
                  <a:pt x="41148" y="99060"/>
                </a:lnTo>
                <a:lnTo>
                  <a:pt x="41148" y="106680"/>
                </a:lnTo>
                <a:lnTo>
                  <a:pt x="54374" y="106680"/>
                </a:lnTo>
                <a:lnTo>
                  <a:pt x="50292" y="121920"/>
                </a:lnTo>
                <a:close/>
              </a:path>
              <a:path w="660400" h="123825">
                <a:moveTo>
                  <a:pt x="54374" y="106680"/>
                </a:moveTo>
                <a:lnTo>
                  <a:pt x="42672" y="106680"/>
                </a:lnTo>
                <a:lnTo>
                  <a:pt x="42672" y="99060"/>
                </a:lnTo>
                <a:lnTo>
                  <a:pt x="44196" y="94488"/>
                </a:lnTo>
                <a:lnTo>
                  <a:pt x="70104" y="6096"/>
                </a:lnTo>
                <a:lnTo>
                  <a:pt x="83820" y="6096"/>
                </a:lnTo>
                <a:lnTo>
                  <a:pt x="89192" y="25908"/>
                </a:lnTo>
                <a:lnTo>
                  <a:pt x="76200" y="25908"/>
                </a:lnTo>
                <a:lnTo>
                  <a:pt x="76200" y="28956"/>
                </a:lnTo>
                <a:lnTo>
                  <a:pt x="74676" y="33528"/>
                </a:lnTo>
                <a:lnTo>
                  <a:pt x="73152" y="36575"/>
                </a:lnTo>
                <a:lnTo>
                  <a:pt x="54374" y="106680"/>
                </a:lnTo>
                <a:close/>
              </a:path>
              <a:path w="660400" h="123825">
                <a:moveTo>
                  <a:pt x="121559" y="106680"/>
                </a:moveTo>
                <a:lnTo>
                  <a:pt x="109728" y="106680"/>
                </a:lnTo>
                <a:lnTo>
                  <a:pt x="109728" y="103632"/>
                </a:lnTo>
                <a:lnTo>
                  <a:pt x="111252" y="99060"/>
                </a:lnTo>
                <a:lnTo>
                  <a:pt x="111252" y="94488"/>
                </a:lnTo>
                <a:lnTo>
                  <a:pt x="135636" y="6096"/>
                </a:lnTo>
                <a:lnTo>
                  <a:pt x="149352" y="6096"/>
                </a:lnTo>
                <a:lnTo>
                  <a:pt x="121559" y="106680"/>
                </a:lnTo>
                <a:close/>
              </a:path>
              <a:path w="660400" h="123825">
                <a:moveTo>
                  <a:pt x="117348" y="121920"/>
                </a:moveTo>
                <a:lnTo>
                  <a:pt x="102108" y="121920"/>
                </a:lnTo>
                <a:lnTo>
                  <a:pt x="77724" y="38100"/>
                </a:lnTo>
                <a:lnTo>
                  <a:pt x="77724" y="33528"/>
                </a:lnTo>
                <a:lnTo>
                  <a:pt x="76200" y="30480"/>
                </a:lnTo>
                <a:lnTo>
                  <a:pt x="76200" y="25908"/>
                </a:lnTo>
                <a:lnTo>
                  <a:pt x="89192" y="25908"/>
                </a:lnTo>
                <a:lnTo>
                  <a:pt x="108204" y="96012"/>
                </a:lnTo>
                <a:lnTo>
                  <a:pt x="108204" y="99060"/>
                </a:lnTo>
                <a:lnTo>
                  <a:pt x="109728" y="102108"/>
                </a:lnTo>
                <a:lnTo>
                  <a:pt x="109728" y="106680"/>
                </a:lnTo>
                <a:lnTo>
                  <a:pt x="121559" y="106680"/>
                </a:lnTo>
                <a:lnTo>
                  <a:pt x="117348" y="121920"/>
                </a:lnTo>
                <a:close/>
              </a:path>
              <a:path w="660400" h="123825">
                <a:moveTo>
                  <a:pt x="176784" y="18288"/>
                </a:moveTo>
                <a:lnTo>
                  <a:pt x="167640" y="18288"/>
                </a:lnTo>
                <a:lnTo>
                  <a:pt x="164592" y="15240"/>
                </a:lnTo>
                <a:lnTo>
                  <a:pt x="164592" y="6096"/>
                </a:lnTo>
                <a:lnTo>
                  <a:pt x="166116" y="4572"/>
                </a:lnTo>
                <a:lnTo>
                  <a:pt x="167640" y="1524"/>
                </a:lnTo>
                <a:lnTo>
                  <a:pt x="176784" y="1524"/>
                </a:lnTo>
                <a:lnTo>
                  <a:pt x="178308" y="4572"/>
                </a:lnTo>
                <a:lnTo>
                  <a:pt x="181355" y="7620"/>
                </a:lnTo>
                <a:lnTo>
                  <a:pt x="181355" y="12192"/>
                </a:lnTo>
                <a:lnTo>
                  <a:pt x="179832" y="13716"/>
                </a:lnTo>
                <a:lnTo>
                  <a:pt x="178308" y="16764"/>
                </a:lnTo>
                <a:lnTo>
                  <a:pt x="176784" y="1828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1" name="object 41"/>
          <p:cNvSpPr/>
          <p:nvPr/>
        </p:nvSpPr>
        <p:spPr>
          <a:xfrm>
            <a:off x="8131884" y="4586792"/>
            <a:ext cx="35299" cy="35299"/>
          </a:xfrm>
          <a:custGeom>
            <a:avLst/>
            <a:gdLst/>
            <a:ahLst/>
            <a:cxnLst/>
            <a:rect l="l" t="t" r="r" b="b"/>
            <a:pathLst>
              <a:path w="40004" h="40004">
                <a:moveTo>
                  <a:pt x="25907" y="39624"/>
                </a:moveTo>
                <a:lnTo>
                  <a:pt x="13715" y="39624"/>
                </a:lnTo>
                <a:lnTo>
                  <a:pt x="9143" y="38100"/>
                </a:lnTo>
                <a:lnTo>
                  <a:pt x="6095" y="33528"/>
                </a:lnTo>
                <a:lnTo>
                  <a:pt x="1523" y="30480"/>
                </a:lnTo>
                <a:lnTo>
                  <a:pt x="0" y="25908"/>
                </a:lnTo>
                <a:lnTo>
                  <a:pt x="0" y="13716"/>
                </a:lnTo>
                <a:lnTo>
                  <a:pt x="1523" y="9144"/>
                </a:lnTo>
                <a:lnTo>
                  <a:pt x="6095" y="6096"/>
                </a:lnTo>
                <a:lnTo>
                  <a:pt x="9143" y="1524"/>
                </a:lnTo>
                <a:lnTo>
                  <a:pt x="13715" y="0"/>
                </a:lnTo>
                <a:lnTo>
                  <a:pt x="25907" y="0"/>
                </a:lnTo>
                <a:lnTo>
                  <a:pt x="30479" y="1524"/>
                </a:lnTo>
                <a:lnTo>
                  <a:pt x="33527" y="6096"/>
                </a:lnTo>
                <a:lnTo>
                  <a:pt x="38099" y="9144"/>
                </a:lnTo>
                <a:lnTo>
                  <a:pt x="39623" y="13716"/>
                </a:lnTo>
                <a:lnTo>
                  <a:pt x="39623" y="25908"/>
                </a:lnTo>
                <a:lnTo>
                  <a:pt x="38099" y="30480"/>
                </a:lnTo>
                <a:lnTo>
                  <a:pt x="33527" y="33528"/>
                </a:lnTo>
                <a:lnTo>
                  <a:pt x="30479" y="38100"/>
                </a:lnTo>
                <a:lnTo>
                  <a:pt x="25907" y="3962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2" name="object 42"/>
          <p:cNvSpPr/>
          <p:nvPr/>
        </p:nvSpPr>
        <p:spPr>
          <a:xfrm>
            <a:off x="8341659" y="4549139"/>
            <a:ext cx="318807" cy="107576"/>
          </a:xfrm>
          <a:custGeom>
            <a:avLst/>
            <a:gdLst/>
            <a:ahLst/>
            <a:cxnLst/>
            <a:rect l="l" t="t" r="r" b="b"/>
            <a:pathLst>
              <a:path w="361315" h="121920">
                <a:moveTo>
                  <a:pt x="304799" y="120396"/>
                </a:moveTo>
                <a:lnTo>
                  <a:pt x="289559" y="120396"/>
                </a:lnTo>
                <a:lnTo>
                  <a:pt x="318515" y="79248"/>
                </a:lnTo>
                <a:lnTo>
                  <a:pt x="291083" y="38100"/>
                </a:lnTo>
                <a:lnTo>
                  <a:pt x="306323" y="38100"/>
                </a:lnTo>
                <a:lnTo>
                  <a:pt x="323087" y="65532"/>
                </a:lnTo>
                <a:lnTo>
                  <a:pt x="323087" y="68580"/>
                </a:lnTo>
                <a:lnTo>
                  <a:pt x="324611" y="70104"/>
                </a:lnTo>
                <a:lnTo>
                  <a:pt x="326135" y="73152"/>
                </a:lnTo>
                <a:lnTo>
                  <a:pt x="337819" y="73152"/>
                </a:lnTo>
                <a:lnTo>
                  <a:pt x="333755" y="79248"/>
                </a:lnTo>
                <a:lnTo>
                  <a:pt x="338835" y="86868"/>
                </a:lnTo>
                <a:lnTo>
                  <a:pt x="326135" y="86868"/>
                </a:lnTo>
                <a:lnTo>
                  <a:pt x="324611" y="88392"/>
                </a:lnTo>
                <a:lnTo>
                  <a:pt x="324611" y="89916"/>
                </a:lnTo>
                <a:lnTo>
                  <a:pt x="321563" y="92964"/>
                </a:lnTo>
                <a:lnTo>
                  <a:pt x="304799" y="120396"/>
                </a:lnTo>
                <a:close/>
              </a:path>
              <a:path w="361315" h="121920">
                <a:moveTo>
                  <a:pt x="337819" y="73152"/>
                </a:moveTo>
                <a:lnTo>
                  <a:pt x="326135" y="73152"/>
                </a:lnTo>
                <a:lnTo>
                  <a:pt x="347471" y="38100"/>
                </a:lnTo>
                <a:lnTo>
                  <a:pt x="361187" y="38100"/>
                </a:lnTo>
                <a:lnTo>
                  <a:pt x="337819" y="73152"/>
                </a:lnTo>
                <a:close/>
              </a:path>
              <a:path w="361315" h="121920">
                <a:moveTo>
                  <a:pt x="361187" y="120396"/>
                </a:moveTo>
                <a:lnTo>
                  <a:pt x="345947" y="120396"/>
                </a:lnTo>
                <a:lnTo>
                  <a:pt x="329183" y="92964"/>
                </a:lnTo>
                <a:lnTo>
                  <a:pt x="327659" y="91439"/>
                </a:lnTo>
                <a:lnTo>
                  <a:pt x="327659" y="89916"/>
                </a:lnTo>
                <a:lnTo>
                  <a:pt x="326135" y="86868"/>
                </a:lnTo>
                <a:lnTo>
                  <a:pt x="338835" y="86868"/>
                </a:lnTo>
                <a:lnTo>
                  <a:pt x="361187" y="120396"/>
                </a:lnTo>
                <a:close/>
              </a:path>
              <a:path w="361315" h="121920">
                <a:moveTo>
                  <a:pt x="236219" y="121920"/>
                </a:moveTo>
                <a:lnTo>
                  <a:pt x="223337" y="119657"/>
                </a:lnTo>
                <a:lnTo>
                  <a:pt x="214312" y="112966"/>
                </a:lnTo>
                <a:lnTo>
                  <a:pt x="209002" y="101988"/>
                </a:lnTo>
                <a:lnTo>
                  <a:pt x="207263" y="86868"/>
                </a:lnTo>
                <a:lnTo>
                  <a:pt x="207263" y="38100"/>
                </a:lnTo>
                <a:lnTo>
                  <a:pt x="219455" y="38100"/>
                </a:lnTo>
                <a:lnTo>
                  <a:pt x="219455" y="85344"/>
                </a:lnTo>
                <a:lnTo>
                  <a:pt x="220622" y="96464"/>
                </a:lnTo>
                <a:lnTo>
                  <a:pt x="224218" y="104584"/>
                </a:lnTo>
                <a:lnTo>
                  <a:pt x="230385" y="109561"/>
                </a:lnTo>
                <a:lnTo>
                  <a:pt x="239267" y="111252"/>
                </a:lnTo>
                <a:lnTo>
                  <a:pt x="257788" y="111252"/>
                </a:lnTo>
                <a:lnTo>
                  <a:pt x="256365" y="113561"/>
                </a:lnTo>
                <a:lnTo>
                  <a:pt x="250697" y="118300"/>
                </a:lnTo>
                <a:lnTo>
                  <a:pt x="243887" y="121038"/>
                </a:lnTo>
                <a:lnTo>
                  <a:pt x="236219" y="121920"/>
                </a:lnTo>
                <a:close/>
              </a:path>
              <a:path w="361315" h="121920">
                <a:moveTo>
                  <a:pt x="257788" y="111252"/>
                </a:moveTo>
                <a:lnTo>
                  <a:pt x="245363" y="111252"/>
                </a:lnTo>
                <a:lnTo>
                  <a:pt x="251459" y="108204"/>
                </a:lnTo>
                <a:lnTo>
                  <a:pt x="256031" y="103632"/>
                </a:lnTo>
                <a:lnTo>
                  <a:pt x="259079" y="99060"/>
                </a:lnTo>
                <a:lnTo>
                  <a:pt x="262127" y="92964"/>
                </a:lnTo>
                <a:lnTo>
                  <a:pt x="262127" y="38100"/>
                </a:lnTo>
                <a:lnTo>
                  <a:pt x="274319" y="38100"/>
                </a:lnTo>
                <a:lnTo>
                  <a:pt x="274319" y="106680"/>
                </a:lnTo>
                <a:lnTo>
                  <a:pt x="260603" y="106680"/>
                </a:lnTo>
                <a:lnTo>
                  <a:pt x="257788" y="111252"/>
                </a:lnTo>
                <a:close/>
              </a:path>
              <a:path w="361315" h="121920">
                <a:moveTo>
                  <a:pt x="274319" y="120396"/>
                </a:moveTo>
                <a:lnTo>
                  <a:pt x="262127" y="120396"/>
                </a:lnTo>
                <a:lnTo>
                  <a:pt x="262127" y="106680"/>
                </a:lnTo>
                <a:lnTo>
                  <a:pt x="274319" y="106680"/>
                </a:lnTo>
                <a:lnTo>
                  <a:pt x="274319" y="120396"/>
                </a:lnTo>
                <a:close/>
              </a:path>
              <a:path w="361315" h="121920">
                <a:moveTo>
                  <a:pt x="88391" y="120396"/>
                </a:moveTo>
                <a:lnTo>
                  <a:pt x="76199" y="120396"/>
                </a:lnTo>
                <a:lnTo>
                  <a:pt x="76199" y="38100"/>
                </a:lnTo>
                <a:lnTo>
                  <a:pt x="88391" y="38100"/>
                </a:lnTo>
                <a:lnTo>
                  <a:pt x="88391" y="120396"/>
                </a:lnTo>
                <a:close/>
              </a:path>
              <a:path w="361315" h="121920">
                <a:moveTo>
                  <a:pt x="137159" y="51816"/>
                </a:moveTo>
                <a:lnTo>
                  <a:pt x="129539" y="51816"/>
                </a:lnTo>
                <a:lnTo>
                  <a:pt x="134659" y="44934"/>
                </a:lnTo>
                <a:lnTo>
                  <a:pt x="140779" y="40195"/>
                </a:lnTo>
                <a:lnTo>
                  <a:pt x="147756" y="37457"/>
                </a:lnTo>
                <a:lnTo>
                  <a:pt x="155447" y="36576"/>
                </a:lnTo>
                <a:lnTo>
                  <a:pt x="164591" y="36576"/>
                </a:lnTo>
                <a:lnTo>
                  <a:pt x="172211" y="38100"/>
                </a:lnTo>
                <a:lnTo>
                  <a:pt x="176783" y="44196"/>
                </a:lnTo>
                <a:lnTo>
                  <a:pt x="178641" y="47244"/>
                </a:lnTo>
                <a:lnTo>
                  <a:pt x="144779" y="47244"/>
                </a:lnTo>
                <a:lnTo>
                  <a:pt x="138683" y="48768"/>
                </a:lnTo>
                <a:lnTo>
                  <a:pt x="137159" y="51816"/>
                </a:lnTo>
                <a:close/>
              </a:path>
              <a:path w="361315" h="121920">
                <a:moveTo>
                  <a:pt x="128015" y="120396"/>
                </a:moveTo>
                <a:lnTo>
                  <a:pt x="115823" y="120396"/>
                </a:lnTo>
                <a:lnTo>
                  <a:pt x="115823" y="38100"/>
                </a:lnTo>
                <a:lnTo>
                  <a:pt x="128015" y="38100"/>
                </a:lnTo>
                <a:lnTo>
                  <a:pt x="128015" y="51816"/>
                </a:lnTo>
                <a:lnTo>
                  <a:pt x="137159" y="51816"/>
                </a:lnTo>
                <a:lnTo>
                  <a:pt x="135635" y="54864"/>
                </a:lnTo>
                <a:lnTo>
                  <a:pt x="131063" y="59436"/>
                </a:lnTo>
                <a:lnTo>
                  <a:pt x="128015" y="65532"/>
                </a:lnTo>
                <a:lnTo>
                  <a:pt x="128015" y="120396"/>
                </a:lnTo>
                <a:close/>
              </a:path>
              <a:path w="361315" h="121920">
                <a:moveTo>
                  <a:pt x="184403" y="120396"/>
                </a:moveTo>
                <a:lnTo>
                  <a:pt x="170687" y="120396"/>
                </a:lnTo>
                <a:lnTo>
                  <a:pt x="170687" y="73152"/>
                </a:lnTo>
                <a:lnTo>
                  <a:pt x="169521" y="62031"/>
                </a:lnTo>
                <a:lnTo>
                  <a:pt x="165925" y="53911"/>
                </a:lnTo>
                <a:lnTo>
                  <a:pt x="159758" y="48934"/>
                </a:lnTo>
                <a:lnTo>
                  <a:pt x="150875" y="47244"/>
                </a:lnTo>
                <a:lnTo>
                  <a:pt x="178641" y="47244"/>
                </a:lnTo>
                <a:lnTo>
                  <a:pt x="179903" y="49315"/>
                </a:lnTo>
                <a:lnTo>
                  <a:pt x="182308" y="55435"/>
                </a:lnTo>
                <a:lnTo>
                  <a:pt x="183856" y="62412"/>
                </a:lnTo>
                <a:lnTo>
                  <a:pt x="184403" y="70104"/>
                </a:lnTo>
                <a:lnTo>
                  <a:pt x="184403" y="120396"/>
                </a:lnTo>
                <a:close/>
              </a:path>
              <a:path w="361315" h="121920">
                <a:moveTo>
                  <a:pt x="59435" y="120396"/>
                </a:moveTo>
                <a:lnTo>
                  <a:pt x="0" y="120396"/>
                </a:lnTo>
                <a:lnTo>
                  <a:pt x="0" y="4571"/>
                </a:lnTo>
                <a:lnTo>
                  <a:pt x="13715" y="4571"/>
                </a:lnTo>
                <a:lnTo>
                  <a:pt x="13715" y="108204"/>
                </a:lnTo>
                <a:lnTo>
                  <a:pt x="59435" y="108204"/>
                </a:lnTo>
                <a:lnTo>
                  <a:pt x="59435" y="120396"/>
                </a:lnTo>
                <a:close/>
              </a:path>
              <a:path w="361315" h="121920">
                <a:moveTo>
                  <a:pt x="86867" y="16763"/>
                </a:moveTo>
                <a:lnTo>
                  <a:pt x="77723" y="16763"/>
                </a:lnTo>
                <a:lnTo>
                  <a:pt x="74675" y="13716"/>
                </a:lnTo>
                <a:lnTo>
                  <a:pt x="74675" y="4571"/>
                </a:lnTo>
                <a:lnTo>
                  <a:pt x="76199" y="3047"/>
                </a:lnTo>
                <a:lnTo>
                  <a:pt x="77723" y="0"/>
                </a:lnTo>
                <a:lnTo>
                  <a:pt x="86867" y="0"/>
                </a:lnTo>
                <a:lnTo>
                  <a:pt x="88391" y="3047"/>
                </a:lnTo>
                <a:lnTo>
                  <a:pt x="91439" y="6096"/>
                </a:lnTo>
                <a:lnTo>
                  <a:pt x="91439" y="10667"/>
                </a:lnTo>
                <a:lnTo>
                  <a:pt x="89915" y="12192"/>
                </a:lnTo>
                <a:lnTo>
                  <a:pt x="88391" y="15240"/>
                </a:lnTo>
                <a:lnTo>
                  <a:pt x="86867" y="16763"/>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3" name="object 43"/>
          <p:cNvSpPr txBox="1"/>
          <p:nvPr/>
        </p:nvSpPr>
        <p:spPr>
          <a:xfrm>
            <a:off x="5866987" y="3943544"/>
            <a:ext cx="1575547" cy="692690"/>
          </a:xfrm>
          <a:prstGeom prst="rect">
            <a:avLst/>
          </a:prstGeom>
        </p:spPr>
        <p:txBody>
          <a:bodyPr vert="horz" wrap="square" lIns="0" tIns="0" rIns="0" bIns="0" rtlCol="0">
            <a:spAutoFit/>
          </a:bodyPr>
          <a:lstStyle/>
          <a:p>
            <a:pPr marL="11206" defTabSz="806867"/>
            <a:r>
              <a:rPr sz="1412" kern="0" spc="93" dirty="0">
                <a:solidFill>
                  <a:srgbClr val="FFFFFF"/>
                </a:solidFill>
                <a:latin typeface="Courier New"/>
                <a:cs typeface="Courier New"/>
              </a:rPr>
              <a:t>RDBMS</a:t>
            </a:r>
            <a:endParaRPr sz="1412" kern="0">
              <a:solidFill>
                <a:sysClr val="windowText" lastClr="000000"/>
              </a:solidFill>
              <a:latin typeface="Courier New"/>
              <a:cs typeface="Courier New"/>
            </a:endParaRPr>
          </a:p>
          <a:p>
            <a:pPr defTabSz="806867">
              <a:spcBef>
                <a:spcPts val="18"/>
              </a:spcBef>
            </a:pPr>
            <a:endParaRPr sz="1677" kern="0">
              <a:solidFill>
                <a:sysClr val="windowText" lastClr="000000"/>
              </a:solidFill>
              <a:latin typeface="Times New Roman"/>
              <a:cs typeface="Times New Roman"/>
            </a:endParaRPr>
          </a:p>
          <a:p>
            <a:pPr marL="11206" defTabSz="806867"/>
            <a:r>
              <a:rPr sz="1412" kern="0" spc="-124" dirty="0">
                <a:solidFill>
                  <a:srgbClr val="FFFFFF"/>
                </a:solidFill>
                <a:latin typeface="Courier New"/>
                <a:cs typeface="Courier New"/>
              </a:rPr>
              <a:t>Desktops</a:t>
            </a:r>
            <a:r>
              <a:rPr sz="1412" kern="0" spc="-499" dirty="0">
                <a:solidFill>
                  <a:srgbClr val="FFFFFF"/>
                </a:solidFill>
                <a:latin typeface="Courier New"/>
                <a:cs typeface="Courier New"/>
              </a:rPr>
              <a:t> </a:t>
            </a:r>
            <a:r>
              <a:rPr sz="1412" kern="0" spc="296" dirty="0">
                <a:solidFill>
                  <a:srgbClr val="FFFFFF"/>
                </a:solidFill>
                <a:latin typeface="Courier New"/>
                <a:cs typeface="Courier New"/>
              </a:rPr>
              <a:t>&amp;</a:t>
            </a:r>
            <a:r>
              <a:rPr sz="1412" kern="0" spc="-609" dirty="0">
                <a:solidFill>
                  <a:srgbClr val="FFFFFF"/>
                </a:solidFill>
                <a:latin typeface="Courier New"/>
                <a:cs typeface="Courier New"/>
              </a:rPr>
              <a:t> </a:t>
            </a:r>
            <a:r>
              <a:rPr sz="1412" kern="0" spc="-194" dirty="0">
                <a:solidFill>
                  <a:srgbClr val="FFFFFF"/>
                </a:solidFill>
                <a:latin typeface="Courier New"/>
                <a:cs typeface="Courier New"/>
              </a:rPr>
              <a:t>Servers</a:t>
            </a:r>
            <a:endParaRPr sz="1412" kern="0">
              <a:solidFill>
                <a:sysClr val="windowText" lastClr="000000"/>
              </a:solidFill>
              <a:latin typeface="Courier New"/>
              <a:cs typeface="Courier New"/>
            </a:endParaRPr>
          </a:p>
        </p:txBody>
      </p:sp>
      <p:sp>
        <p:nvSpPr>
          <p:cNvPr id="44" name="object 44"/>
          <p:cNvSpPr/>
          <p:nvPr/>
        </p:nvSpPr>
        <p:spPr>
          <a:xfrm>
            <a:off x="4739192" y="4445598"/>
            <a:ext cx="1132354" cy="165847"/>
          </a:xfrm>
          <a:custGeom>
            <a:avLst/>
            <a:gdLst/>
            <a:ahLst/>
            <a:cxnLst/>
            <a:rect l="l" t="t" r="r" b="b"/>
            <a:pathLst>
              <a:path w="1283335" h="187960">
                <a:moveTo>
                  <a:pt x="1100650" y="63048"/>
                </a:moveTo>
                <a:lnTo>
                  <a:pt x="1101709" y="57864"/>
                </a:lnTo>
                <a:lnTo>
                  <a:pt x="1122045" y="27813"/>
                </a:lnTo>
                <a:lnTo>
                  <a:pt x="1152096" y="7477"/>
                </a:lnTo>
                <a:lnTo>
                  <a:pt x="1188720" y="0"/>
                </a:lnTo>
                <a:lnTo>
                  <a:pt x="1225343" y="6596"/>
                </a:lnTo>
                <a:lnTo>
                  <a:pt x="1255395" y="26479"/>
                </a:lnTo>
                <a:lnTo>
                  <a:pt x="1275730" y="56364"/>
                </a:lnTo>
                <a:lnTo>
                  <a:pt x="1276981" y="62484"/>
                </a:lnTo>
                <a:lnTo>
                  <a:pt x="1188720" y="62484"/>
                </a:lnTo>
                <a:lnTo>
                  <a:pt x="1100650" y="63048"/>
                </a:lnTo>
                <a:close/>
              </a:path>
              <a:path w="1283335" h="187960">
                <a:moveTo>
                  <a:pt x="1101346" y="125640"/>
                </a:moveTo>
                <a:lnTo>
                  <a:pt x="1094232" y="94488"/>
                </a:lnTo>
                <a:lnTo>
                  <a:pt x="1100650" y="63048"/>
                </a:lnTo>
                <a:lnTo>
                  <a:pt x="1188720" y="62484"/>
                </a:lnTo>
                <a:lnTo>
                  <a:pt x="1188720" y="124968"/>
                </a:lnTo>
                <a:lnTo>
                  <a:pt x="1101346" y="125640"/>
                </a:lnTo>
                <a:close/>
              </a:path>
              <a:path w="1283335" h="187960">
                <a:moveTo>
                  <a:pt x="1190244" y="187452"/>
                </a:moveTo>
                <a:lnTo>
                  <a:pt x="1153596" y="180855"/>
                </a:lnTo>
                <a:lnTo>
                  <a:pt x="1123378" y="160972"/>
                </a:lnTo>
                <a:lnTo>
                  <a:pt x="1102590" y="131087"/>
                </a:lnTo>
                <a:lnTo>
                  <a:pt x="1101346" y="125640"/>
                </a:lnTo>
                <a:lnTo>
                  <a:pt x="1188720" y="124968"/>
                </a:lnTo>
                <a:lnTo>
                  <a:pt x="1188720" y="62484"/>
                </a:lnTo>
                <a:lnTo>
                  <a:pt x="1276981" y="62484"/>
                </a:lnTo>
                <a:lnTo>
                  <a:pt x="1283208" y="92964"/>
                </a:lnTo>
                <a:lnTo>
                  <a:pt x="1275969" y="129587"/>
                </a:lnTo>
                <a:lnTo>
                  <a:pt x="1256157" y="159639"/>
                </a:lnTo>
                <a:lnTo>
                  <a:pt x="1226629" y="179974"/>
                </a:lnTo>
                <a:lnTo>
                  <a:pt x="1190244" y="187452"/>
                </a:lnTo>
                <a:close/>
              </a:path>
              <a:path w="1283335" h="187960">
                <a:moveTo>
                  <a:pt x="0" y="134112"/>
                </a:moveTo>
                <a:lnTo>
                  <a:pt x="0" y="70104"/>
                </a:lnTo>
                <a:lnTo>
                  <a:pt x="1100650" y="63048"/>
                </a:lnTo>
                <a:lnTo>
                  <a:pt x="1094232" y="94488"/>
                </a:lnTo>
                <a:lnTo>
                  <a:pt x="1101346" y="125640"/>
                </a:lnTo>
                <a:lnTo>
                  <a:pt x="0" y="134112"/>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5" name="object 45"/>
          <p:cNvSpPr/>
          <p:nvPr/>
        </p:nvSpPr>
        <p:spPr>
          <a:xfrm>
            <a:off x="7507942" y="4448286"/>
            <a:ext cx="526116" cy="166968"/>
          </a:xfrm>
          <a:custGeom>
            <a:avLst/>
            <a:gdLst/>
            <a:ahLst/>
            <a:cxnLst/>
            <a:rect l="l" t="t" r="r" b="b"/>
            <a:pathLst>
              <a:path w="596265" h="189229">
                <a:moveTo>
                  <a:pt x="589350" y="126492"/>
                </a:moveTo>
                <a:lnTo>
                  <a:pt x="501396" y="126492"/>
                </a:lnTo>
                <a:lnTo>
                  <a:pt x="501396" y="62484"/>
                </a:lnTo>
                <a:lnTo>
                  <a:pt x="413441" y="62484"/>
                </a:lnTo>
                <a:lnTo>
                  <a:pt x="414385" y="57864"/>
                </a:lnTo>
                <a:lnTo>
                  <a:pt x="434721" y="27813"/>
                </a:lnTo>
                <a:lnTo>
                  <a:pt x="464772" y="7477"/>
                </a:lnTo>
                <a:lnTo>
                  <a:pt x="501396" y="0"/>
                </a:lnTo>
                <a:lnTo>
                  <a:pt x="538019" y="7477"/>
                </a:lnTo>
                <a:lnTo>
                  <a:pt x="568071" y="27813"/>
                </a:lnTo>
                <a:lnTo>
                  <a:pt x="588406" y="57864"/>
                </a:lnTo>
                <a:lnTo>
                  <a:pt x="589350" y="62484"/>
                </a:lnTo>
                <a:lnTo>
                  <a:pt x="501396" y="62484"/>
                </a:lnTo>
                <a:lnTo>
                  <a:pt x="589404" y="62751"/>
                </a:lnTo>
                <a:lnTo>
                  <a:pt x="595884" y="94488"/>
                </a:lnTo>
                <a:lnTo>
                  <a:pt x="589350" y="126492"/>
                </a:lnTo>
                <a:close/>
              </a:path>
              <a:path w="596265" h="189229">
                <a:moveTo>
                  <a:pt x="501396" y="188976"/>
                </a:moveTo>
                <a:lnTo>
                  <a:pt x="464772" y="181498"/>
                </a:lnTo>
                <a:lnTo>
                  <a:pt x="434720" y="161163"/>
                </a:lnTo>
                <a:lnTo>
                  <a:pt x="414385" y="131111"/>
                </a:lnTo>
                <a:lnTo>
                  <a:pt x="406908" y="94488"/>
                </a:lnTo>
                <a:lnTo>
                  <a:pt x="413387" y="62751"/>
                </a:lnTo>
                <a:lnTo>
                  <a:pt x="501396" y="62484"/>
                </a:lnTo>
                <a:lnTo>
                  <a:pt x="501396" y="126492"/>
                </a:lnTo>
                <a:lnTo>
                  <a:pt x="589350" y="126492"/>
                </a:lnTo>
                <a:lnTo>
                  <a:pt x="588406" y="131111"/>
                </a:lnTo>
                <a:lnTo>
                  <a:pt x="568071" y="161163"/>
                </a:lnTo>
                <a:lnTo>
                  <a:pt x="538019" y="181498"/>
                </a:lnTo>
                <a:lnTo>
                  <a:pt x="501396" y="188976"/>
                </a:lnTo>
                <a:close/>
              </a:path>
              <a:path w="596265" h="189229">
                <a:moveTo>
                  <a:pt x="413441" y="126492"/>
                </a:moveTo>
                <a:lnTo>
                  <a:pt x="0" y="126492"/>
                </a:lnTo>
                <a:lnTo>
                  <a:pt x="0" y="64008"/>
                </a:lnTo>
                <a:lnTo>
                  <a:pt x="413387" y="62751"/>
                </a:lnTo>
                <a:lnTo>
                  <a:pt x="406908" y="94488"/>
                </a:lnTo>
                <a:lnTo>
                  <a:pt x="413441" y="126492"/>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6" name="object 46"/>
          <p:cNvSpPr/>
          <p:nvPr/>
        </p:nvSpPr>
        <p:spPr>
          <a:xfrm>
            <a:off x="5248835" y="2893806"/>
            <a:ext cx="593351" cy="166968"/>
          </a:xfrm>
          <a:custGeom>
            <a:avLst/>
            <a:gdLst/>
            <a:ahLst/>
            <a:cxnLst/>
            <a:rect l="l" t="t" r="r" b="b"/>
            <a:pathLst>
              <a:path w="672464" h="189229">
                <a:moveTo>
                  <a:pt x="577596" y="188976"/>
                </a:moveTo>
                <a:lnTo>
                  <a:pt x="541210" y="181498"/>
                </a:lnTo>
                <a:lnTo>
                  <a:pt x="511683" y="161163"/>
                </a:lnTo>
                <a:lnTo>
                  <a:pt x="491870" y="131111"/>
                </a:lnTo>
                <a:lnTo>
                  <a:pt x="484632" y="94488"/>
                </a:lnTo>
                <a:lnTo>
                  <a:pt x="491871" y="57864"/>
                </a:lnTo>
                <a:lnTo>
                  <a:pt x="511683" y="27813"/>
                </a:lnTo>
                <a:lnTo>
                  <a:pt x="541210" y="7477"/>
                </a:lnTo>
                <a:lnTo>
                  <a:pt x="577596" y="0"/>
                </a:lnTo>
                <a:lnTo>
                  <a:pt x="614862" y="7477"/>
                </a:lnTo>
                <a:lnTo>
                  <a:pt x="644842" y="27813"/>
                </a:lnTo>
                <a:lnTo>
                  <a:pt x="664821" y="57864"/>
                </a:lnTo>
                <a:lnTo>
                  <a:pt x="665737" y="62484"/>
                </a:lnTo>
                <a:lnTo>
                  <a:pt x="577596" y="62484"/>
                </a:lnTo>
                <a:lnTo>
                  <a:pt x="577596" y="124968"/>
                </a:lnTo>
                <a:lnTo>
                  <a:pt x="666039" y="124968"/>
                </a:lnTo>
                <a:lnTo>
                  <a:pt x="664821" y="131111"/>
                </a:lnTo>
                <a:lnTo>
                  <a:pt x="644842" y="161163"/>
                </a:lnTo>
                <a:lnTo>
                  <a:pt x="614862" y="181498"/>
                </a:lnTo>
                <a:lnTo>
                  <a:pt x="577596" y="188976"/>
                </a:lnTo>
                <a:close/>
              </a:path>
              <a:path w="672464" h="189229">
                <a:moveTo>
                  <a:pt x="490656" y="124968"/>
                </a:moveTo>
                <a:lnTo>
                  <a:pt x="0" y="124968"/>
                </a:lnTo>
                <a:lnTo>
                  <a:pt x="0" y="62484"/>
                </a:lnTo>
                <a:lnTo>
                  <a:pt x="490957" y="62484"/>
                </a:lnTo>
                <a:lnTo>
                  <a:pt x="484632" y="94488"/>
                </a:lnTo>
                <a:lnTo>
                  <a:pt x="490656" y="124968"/>
                </a:lnTo>
                <a:close/>
              </a:path>
              <a:path w="672464" h="189229">
                <a:moveTo>
                  <a:pt x="666039" y="124968"/>
                </a:moveTo>
                <a:lnTo>
                  <a:pt x="577596" y="124968"/>
                </a:lnTo>
                <a:lnTo>
                  <a:pt x="577596" y="62484"/>
                </a:lnTo>
                <a:lnTo>
                  <a:pt x="665737" y="62484"/>
                </a:lnTo>
                <a:lnTo>
                  <a:pt x="672084" y="94488"/>
                </a:lnTo>
                <a:lnTo>
                  <a:pt x="666039" y="12496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7" name="object 47"/>
          <p:cNvSpPr txBox="1"/>
          <p:nvPr/>
        </p:nvSpPr>
        <p:spPr>
          <a:xfrm>
            <a:off x="5854844" y="2196798"/>
            <a:ext cx="1372160" cy="896271"/>
          </a:xfrm>
          <a:prstGeom prst="rect">
            <a:avLst/>
          </a:prstGeom>
        </p:spPr>
        <p:txBody>
          <a:bodyPr vert="horz" wrap="square" lIns="0" tIns="0" rIns="0" bIns="0" rtlCol="0">
            <a:spAutoFit/>
          </a:bodyPr>
          <a:lstStyle/>
          <a:p>
            <a:pPr marL="11206" defTabSz="806867"/>
            <a:r>
              <a:rPr sz="1412" kern="0" spc="-106" dirty="0">
                <a:solidFill>
                  <a:srgbClr val="FFFFFF"/>
                </a:solidFill>
                <a:latin typeface="Courier New"/>
                <a:cs typeface="Courier New"/>
              </a:rPr>
              <a:t>Cloud</a:t>
            </a:r>
            <a:endParaRPr sz="1412" kern="0">
              <a:solidFill>
                <a:sysClr val="windowText" lastClr="000000"/>
              </a:solidFill>
              <a:latin typeface="Courier New"/>
              <a:cs typeface="Courier New"/>
            </a:endParaRPr>
          </a:p>
          <a:p>
            <a:pPr defTabSz="806867"/>
            <a:endParaRPr sz="1412" kern="0">
              <a:solidFill>
                <a:sysClr val="windowText" lastClr="000000"/>
              </a:solidFill>
              <a:latin typeface="Times New Roman"/>
              <a:cs typeface="Times New Roman"/>
            </a:endParaRPr>
          </a:p>
          <a:p>
            <a:pPr defTabSz="806867"/>
            <a:endParaRPr sz="1588" kern="0">
              <a:solidFill>
                <a:sysClr val="windowText" lastClr="000000"/>
              </a:solidFill>
              <a:latin typeface="Times New Roman"/>
              <a:cs typeface="Times New Roman"/>
            </a:endParaRPr>
          </a:p>
          <a:p>
            <a:pPr marL="22972" defTabSz="806867"/>
            <a:r>
              <a:rPr sz="1412" kern="0" dirty="0">
                <a:solidFill>
                  <a:srgbClr val="FFFFFF"/>
                </a:solidFill>
                <a:latin typeface="Courier New"/>
                <a:cs typeface="Courier New"/>
              </a:rPr>
              <a:t>Hadoop</a:t>
            </a:r>
            <a:r>
              <a:rPr sz="1412" kern="0" spc="-503" dirty="0">
                <a:solidFill>
                  <a:srgbClr val="FFFFFF"/>
                </a:solidFill>
                <a:latin typeface="Courier New"/>
                <a:cs typeface="Courier New"/>
              </a:rPr>
              <a:t> </a:t>
            </a:r>
            <a:r>
              <a:rPr sz="1412" kern="0" spc="296" dirty="0">
                <a:solidFill>
                  <a:srgbClr val="FFFFFF"/>
                </a:solidFill>
                <a:latin typeface="Courier New"/>
                <a:cs typeface="Courier New"/>
              </a:rPr>
              <a:t>&amp;</a:t>
            </a:r>
            <a:r>
              <a:rPr sz="1412" kern="0" spc="-516" dirty="0">
                <a:solidFill>
                  <a:srgbClr val="FFFFFF"/>
                </a:solidFill>
                <a:latin typeface="Courier New"/>
                <a:cs typeface="Courier New"/>
              </a:rPr>
              <a:t> </a:t>
            </a:r>
            <a:r>
              <a:rPr sz="1412" kern="0" spc="-146" dirty="0">
                <a:solidFill>
                  <a:srgbClr val="FFFFFF"/>
                </a:solidFill>
                <a:latin typeface="Courier New"/>
                <a:cs typeface="Courier New"/>
              </a:rPr>
              <a:t>Spark</a:t>
            </a:r>
            <a:endParaRPr sz="1412" kern="0">
              <a:solidFill>
                <a:sysClr val="windowText" lastClr="000000"/>
              </a:solidFill>
              <a:latin typeface="Courier New"/>
              <a:cs typeface="Courier New"/>
            </a:endParaRPr>
          </a:p>
        </p:txBody>
      </p:sp>
      <p:sp>
        <p:nvSpPr>
          <p:cNvPr id="48" name="object 48"/>
          <p:cNvSpPr/>
          <p:nvPr/>
        </p:nvSpPr>
        <p:spPr>
          <a:xfrm>
            <a:off x="7950349" y="2681343"/>
            <a:ext cx="1941979" cy="575982"/>
          </a:xfrm>
          <a:custGeom>
            <a:avLst/>
            <a:gdLst/>
            <a:ahLst/>
            <a:cxnLst/>
            <a:rect l="l" t="t" r="r" b="b"/>
            <a:pathLst>
              <a:path w="2200909" h="652779">
                <a:moveTo>
                  <a:pt x="2200655" y="652271"/>
                </a:moveTo>
                <a:lnTo>
                  <a:pt x="94487" y="652271"/>
                </a:lnTo>
                <a:lnTo>
                  <a:pt x="0" y="326135"/>
                </a:lnTo>
                <a:lnTo>
                  <a:pt x="94487" y="0"/>
                </a:lnTo>
                <a:lnTo>
                  <a:pt x="2200655" y="0"/>
                </a:lnTo>
                <a:lnTo>
                  <a:pt x="2200655" y="652271"/>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49" name="object 49"/>
          <p:cNvSpPr/>
          <p:nvPr/>
        </p:nvSpPr>
        <p:spPr>
          <a:xfrm>
            <a:off x="8130539" y="2788921"/>
            <a:ext cx="35299" cy="36419"/>
          </a:xfrm>
          <a:custGeom>
            <a:avLst/>
            <a:gdLst/>
            <a:ahLst/>
            <a:cxnLst/>
            <a:rect l="l" t="t" r="r" b="b"/>
            <a:pathLst>
              <a:path w="40004" h="41275">
                <a:moveTo>
                  <a:pt x="25907" y="41148"/>
                </a:moveTo>
                <a:lnTo>
                  <a:pt x="13715" y="41148"/>
                </a:lnTo>
                <a:lnTo>
                  <a:pt x="9143" y="39624"/>
                </a:lnTo>
                <a:lnTo>
                  <a:pt x="6095" y="35052"/>
                </a:lnTo>
                <a:lnTo>
                  <a:pt x="1523" y="30480"/>
                </a:lnTo>
                <a:lnTo>
                  <a:pt x="0" y="25908"/>
                </a:lnTo>
                <a:lnTo>
                  <a:pt x="0" y="15240"/>
                </a:lnTo>
                <a:lnTo>
                  <a:pt x="1523" y="10668"/>
                </a:lnTo>
                <a:lnTo>
                  <a:pt x="9143" y="3048"/>
                </a:lnTo>
                <a:lnTo>
                  <a:pt x="13715" y="0"/>
                </a:lnTo>
                <a:lnTo>
                  <a:pt x="25907" y="0"/>
                </a:lnTo>
                <a:lnTo>
                  <a:pt x="35051" y="6096"/>
                </a:lnTo>
                <a:lnTo>
                  <a:pt x="38099" y="10668"/>
                </a:lnTo>
                <a:lnTo>
                  <a:pt x="39623" y="15240"/>
                </a:lnTo>
                <a:lnTo>
                  <a:pt x="39623" y="25908"/>
                </a:lnTo>
                <a:lnTo>
                  <a:pt x="38099" y="30480"/>
                </a:lnTo>
                <a:lnTo>
                  <a:pt x="35051" y="35052"/>
                </a:lnTo>
                <a:lnTo>
                  <a:pt x="30479" y="39624"/>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0" name="object 50"/>
          <p:cNvSpPr/>
          <p:nvPr/>
        </p:nvSpPr>
        <p:spPr>
          <a:xfrm>
            <a:off x="8333590" y="2751268"/>
            <a:ext cx="817580" cy="453166"/>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1" name="object 51"/>
          <p:cNvSpPr/>
          <p:nvPr/>
        </p:nvSpPr>
        <p:spPr>
          <a:xfrm>
            <a:off x="8130539" y="2944906"/>
            <a:ext cx="35299" cy="36419"/>
          </a:xfrm>
          <a:custGeom>
            <a:avLst/>
            <a:gdLst/>
            <a:ahLst/>
            <a:cxnLst/>
            <a:rect l="l" t="t" r="r" b="b"/>
            <a:pathLst>
              <a:path w="40004" h="41275">
                <a:moveTo>
                  <a:pt x="25907" y="41148"/>
                </a:moveTo>
                <a:lnTo>
                  <a:pt x="13715" y="41148"/>
                </a:lnTo>
                <a:lnTo>
                  <a:pt x="9143" y="39624"/>
                </a:lnTo>
                <a:lnTo>
                  <a:pt x="6095" y="35052"/>
                </a:lnTo>
                <a:lnTo>
                  <a:pt x="1523" y="30480"/>
                </a:lnTo>
                <a:lnTo>
                  <a:pt x="0" y="25908"/>
                </a:lnTo>
                <a:lnTo>
                  <a:pt x="0" y="15240"/>
                </a:lnTo>
                <a:lnTo>
                  <a:pt x="1523" y="10668"/>
                </a:lnTo>
                <a:lnTo>
                  <a:pt x="9143" y="3048"/>
                </a:lnTo>
                <a:lnTo>
                  <a:pt x="13715" y="0"/>
                </a:lnTo>
                <a:lnTo>
                  <a:pt x="25907" y="0"/>
                </a:lnTo>
                <a:lnTo>
                  <a:pt x="35051" y="6096"/>
                </a:lnTo>
                <a:lnTo>
                  <a:pt x="38099" y="10668"/>
                </a:lnTo>
                <a:lnTo>
                  <a:pt x="39623" y="15240"/>
                </a:lnTo>
                <a:lnTo>
                  <a:pt x="39623" y="25908"/>
                </a:lnTo>
                <a:lnTo>
                  <a:pt x="38099" y="30480"/>
                </a:lnTo>
                <a:lnTo>
                  <a:pt x="35051" y="35052"/>
                </a:lnTo>
                <a:lnTo>
                  <a:pt x="30479" y="39624"/>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2" name="object 52"/>
          <p:cNvSpPr/>
          <p:nvPr/>
        </p:nvSpPr>
        <p:spPr>
          <a:xfrm>
            <a:off x="8130539" y="3102236"/>
            <a:ext cx="35299" cy="36419"/>
          </a:xfrm>
          <a:custGeom>
            <a:avLst/>
            <a:gdLst/>
            <a:ahLst/>
            <a:cxnLst/>
            <a:rect l="l" t="t" r="r" b="b"/>
            <a:pathLst>
              <a:path w="40004" h="41275">
                <a:moveTo>
                  <a:pt x="25907" y="41148"/>
                </a:moveTo>
                <a:lnTo>
                  <a:pt x="13715" y="41148"/>
                </a:lnTo>
                <a:lnTo>
                  <a:pt x="9143" y="39624"/>
                </a:lnTo>
                <a:lnTo>
                  <a:pt x="6095" y="35052"/>
                </a:lnTo>
                <a:lnTo>
                  <a:pt x="1523" y="30480"/>
                </a:lnTo>
                <a:lnTo>
                  <a:pt x="0" y="25908"/>
                </a:lnTo>
                <a:lnTo>
                  <a:pt x="0" y="15240"/>
                </a:lnTo>
                <a:lnTo>
                  <a:pt x="1523" y="10668"/>
                </a:lnTo>
                <a:lnTo>
                  <a:pt x="9143" y="3048"/>
                </a:lnTo>
                <a:lnTo>
                  <a:pt x="13715" y="0"/>
                </a:lnTo>
                <a:lnTo>
                  <a:pt x="25907" y="0"/>
                </a:lnTo>
                <a:lnTo>
                  <a:pt x="35051" y="6096"/>
                </a:lnTo>
                <a:lnTo>
                  <a:pt x="38099" y="10668"/>
                </a:lnTo>
                <a:lnTo>
                  <a:pt x="39623" y="15240"/>
                </a:lnTo>
                <a:lnTo>
                  <a:pt x="39623" y="25908"/>
                </a:lnTo>
                <a:lnTo>
                  <a:pt x="38099" y="30480"/>
                </a:lnTo>
                <a:lnTo>
                  <a:pt x="35051" y="35052"/>
                </a:lnTo>
                <a:lnTo>
                  <a:pt x="30479" y="39624"/>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3" name="object 53"/>
          <p:cNvSpPr/>
          <p:nvPr/>
        </p:nvSpPr>
        <p:spPr>
          <a:xfrm>
            <a:off x="7276651" y="2885738"/>
            <a:ext cx="757517" cy="166968"/>
          </a:xfrm>
          <a:custGeom>
            <a:avLst/>
            <a:gdLst/>
            <a:ahLst/>
            <a:cxnLst/>
            <a:rect l="l" t="t" r="r" b="b"/>
            <a:pathLst>
              <a:path w="858520" h="189229">
                <a:moveTo>
                  <a:pt x="675450" y="63538"/>
                </a:moveTo>
                <a:lnTo>
                  <a:pt x="676275" y="59364"/>
                </a:lnTo>
                <a:lnTo>
                  <a:pt x="696087" y="29146"/>
                </a:lnTo>
                <a:lnTo>
                  <a:pt x="725614" y="8358"/>
                </a:lnTo>
                <a:lnTo>
                  <a:pt x="762000" y="0"/>
                </a:lnTo>
                <a:lnTo>
                  <a:pt x="799504" y="7239"/>
                </a:lnTo>
                <a:lnTo>
                  <a:pt x="830008" y="27051"/>
                </a:lnTo>
                <a:lnTo>
                  <a:pt x="850511" y="56578"/>
                </a:lnTo>
                <a:lnTo>
                  <a:pt x="851728" y="62484"/>
                </a:lnTo>
                <a:lnTo>
                  <a:pt x="763524" y="62484"/>
                </a:lnTo>
                <a:lnTo>
                  <a:pt x="675450" y="63538"/>
                </a:lnTo>
                <a:close/>
              </a:path>
              <a:path w="858520" h="189229">
                <a:moveTo>
                  <a:pt x="676238" y="127364"/>
                </a:moveTo>
                <a:lnTo>
                  <a:pt x="669036" y="96012"/>
                </a:lnTo>
                <a:lnTo>
                  <a:pt x="675450" y="63538"/>
                </a:lnTo>
                <a:lnTo>
                  <a:pt x="763524" y="62484"/>
                </a:lnTo>
                <a:lnTo>
                  <a:pt x="763524" y="126492"/>
                </a:lnTo>
                <a:lnTo>
                  <a:pt x="676238" y="127364"/>
                </a:lnTo>
                <a:close/>
              </a:path>
              <a:path w="858520" h="189229">
                <a:moveTo>
                  <a:pt x="765048" y="188976"/>
                </a:moveTo>
                <a:lnTo>
                  <a:pt x="728400" y="181737"/>
                </a:lnTo>
                <a:lnTo>
                  <a:pt x="698182" y="161925"/>
                </a:lnTo>
                <a:lnTo>
                  <a:pt x="677394" y="132397"/>
                </a:lnTo>
                <a:lnTo>
                  <a:pt x="676238" y="127364"/>
                </a:lnTo>
                <a:lnTo>
                  <a:pt x="763524" y="126492"/>
                </a:lnTo>
                <a:lnTo>
                  <a:pt x="763524" y="62484"/>
                </a:lnTo>
                <a:lnTo>
                  <a:pt x="851728" y="62484"/>
                </a:lnTo>
                <a:lnTo>
                  <a:pt x="858012" y="92964"/>
                </a:lnTo>
                <a:lnTo>
                  <a:pt x="850773" y="130468"/>
                </a:lnTo>
                <a:lnTo>
                  <a:pt x="830961" y="160972"/>
                </a:lnTo>
                <a:lnTo>
                  <a:pt x="801433" y="181475"/>
                </a:lnTo>
                <a:lnTo>
                  <a:pt x="765048" y="188976"/>
                </a:lnTo>
                <a:close/>
              </a:path>
              <a:path w="858520" h="189229">
                <a:moveTo>
                  <a:pt x="1524" y="134112"/>
                </a:moveTo>
                <a:lnTo>
                  <a:pt x="0" y="71628"/>
                </a:lnTo>
                <a:lnTo>
                  <a:pt x="675450" y="63538"/>
                </a:lnTo>
                <a:lnTo>
                  <a:pt x="669036" y="96012"/>
                </a:lnTo>
                <a:lnTo>
                  <a:pt x="676238" y="127364"/>
                </a:lnTo>
                <a:lnTo>
                  <a:pt x="1524" y="134112"/>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4" name="object 54"/>
          <p:cNvSpPr/>
          <p:nvPr/>
        </p:nvSpPr>
        <p:spPr>
          <a:xfrm>
            <a:off x="5065955" y="3459928"/>
            <a:ext cx="793376" cy="166968"/>
          </a:xfrm>
          <a:custGeom>
            <a:avLst/>
            <a:gdLst/>
            <a:ahLst/>
            <a:cxnLst/>
            <a:rect l="l" t="t" r="r" b="b"/>
            <a:pathLst>
              <a:path w="899160" h="189229">
                <a:moveTo>
                  <a:pt x="892896" y="126491"/>
                </a:moveTo>
                <a:lnTo>
                  <a:pt x="804672" y="126491"/>
                </a:lnTo>
                <a:lnTo>
                  <a:pt x="804672" y="64007"/>
                </a:lnTo>
                <a:lnTo>
                  <a:pt x="717026" y="63178"/>
                </a:lnTo>
                <a:lnTo>
                  <a:pt x="718327" y="57221"/>
                </a:lnTo>
                <a:lnTo>
                  <a:pt x="738759" y="27241"/>
                </a:lnTo>
                <a:lnTo>
                  <a:pt x="768905" y="7262"/>
                </a:lnTo>
                <a:lnTo>
                  <a:pt x="806196" y="0"/>
                </a:lnTo>
                <a:lnTo>
                  <a:pt x="842581" y="8358"/>
                </a:lnTo>
                <a:lnTo>
                  <a:pt x="872109" y="29146"/>
                </a:lnTo>
                <a:lnTo>
                  <a:pt x="891921" y="59364"/>
                </a:lnTo>
                <a:lnTo>
                  <a:pt x="899160" y="96011"/>
                </a:lnTo>
                <a:lnTo>
                  <a:pt x="892896" y="126491"/>
                </a:lnTo>
                <a:close/>
              </a:path>
              <a:path w="899160" h="189229">
                <a:moveTo>
                  <a:pt x="716364" y="125655"/>
                </a:moveTo>
                <a:lnTo>
                  <a:pt x="0" y="118871"/>
                </a:lnTo>
                <a:lnTo>
                  <a:pt x="0" y="56387"/>
                </a:lnTo>
                <a:lnTo>
                  <a:pt x="717026" y="63178"/>
                </a:lnTo>
                <a:lnTo>
                  <a:pt x="710184" y="94487"/>
                </a:lnTo>
                <a:lnTo>
                  <a:pt x="716364" y="125655"/>
                </a:lnTo>
                <a:close/>
              </a:path>
              <a:path w="899160" h="189229">
                <a:moveTo>
                  <a:pt x="804672" y="126491"/>
                </a:moveTo>
                <a:lnTo>
                  <a:pt x="716364" y="125655"/>
                </a:lnTo>
                <a:lnTo>
                  <a:pt x="710184" y="94487"/>
                </a:lnTo>
                <a:lnTo>
                  <a:pt x="717026" y="63178"/>
                </a:lnTo>
                <a:lnTo>
                  <a:pt x="804672" y="64007"/>
                </a:lnTo>
                <a:lnTo>
                  <a:pt x="804672" y="126491"/>
                </a:lnTo>
                <a:close/>
              </a:path>
              <a:path w="899160" h="189229">
                <a:moveTo>
                  <a:pt x="804672" y="188975"/>
                </a:moveTo>
                <a:lnTo>
                  <a:pt x="767405" y="181498"/>
                </a:lnTo>
                <a:lnTo>
                  <a:pt x="737425" y="161162"/>
                </a:lnTo>
                <a:lnTo>
                  <a:pt x="717446" y="131111"/>
                </a:lnTo>
                <a:lnTo>
                  <a:pt x="716364" y="125655"/>
                </a:lnTo>
                <a:lnTo>
                  <a:pt x="892896" y="126491"/>
                </a:lnTo>
                <a:lnTo>
                  <a:pt x="891682" y="132397"/>
                </a:lnTo>
                <a:lnTo>
                  <a:pt x="871347" y="161924"/>
                </a:lnTo>
                <a:lnTo>
                  <a:pt x="841295" y="181736"/>
                </a:lnTo>
                <a:lnTo>
                  <a:pt x="804672" y="188975"/>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5" name="object 55"/>
          <p:cNvSpPr txBox="1"/>
          <p:nvPr/>
        </p:nvSpPr>
        <p:spPr>
          <a:xfrm>
            <a:off x="5866988" y="3413741"/>
            <a:ext cx="411816" cy="217304"/>
          </a:xfrm>
          <a:prstGeom prst="rect">
            <a:avLst/>
          </a:prstGeom>
        </p:spPr>
        <p:txBody>
          <a:bodyPr vert="horz" wrap="square" lIns="0" tIns="0" rIns="0" bIns="0" rtlCol="0">
            <a:spAutoFit/>
          </a:bodyPr>
          <a:lstStyle/>
          <a:p>
            <a:pPr marL="11206" defTabSz="806867"/>
            <a:r>
              <a:rPr sz="1412" kern="0" spc="-137" dirty="0">
                <a:solidFill>
                  <a:srgbClr val="FFFFFF"/>
                </a:solidFill>
                <a:latin typeface="Courier New"/>
                <a:cs typeface="Courier New"/>
              </a:rPr>
              <a:t>E</a:t>
            </a:r>
            <a:r>
              <a:rPr sz="1412" kern="0" spc="163" dirty="0">
                <a:solidFill>
                  <a:srgbClr val="FFFFFF"/>
                </a:solidFill>
                <a:latin typeface="Courier New"/>
                <a:cs typeface="Courier New"/>
              </a:rPr>
              <a:t>D</a:t>
            </a:r>
            <a:r>
              <a:rPr sz="1412" kern="0" spc="485" dirty="0">
                <a:solidFill>
                  <a:srgbClr val="FFFFFF"/>
                </a:solidFill>
                <a:latin typeface="Courier New"/>
                <a:cs typeface="Courier New"/>
              </a:rPr>
              <a:t>W</a:t>
            </a:r>
            <a:endParaRPr sz="1412" kern="0">
              <a:solidFill>
                <a:sysClr val="windowText" lastClr="000000"/>
              </a:solidFill>
              <a:latin typeface="Courier New"/>
              <a:cs typeface="Courier New"/>
            </a:endParaRPr>
          </a:p>
        </p:txBody>
      </p:sp>
      <p:sp>
        <p:nvSpPr>
          <p:cNvPr id="56" name="object 56"/>
          <p:cNvSpPr/>
          <p:nvPr/>
        </p:nvSpPr>
        <p:spPr>
          <a:xfrm>
            <a:off x="7950349" y="3329491"/>
            <a:ext cx="1941979" cy="422462"/>
          </a:xfrm>
          <a:custGeom>
            <a:avLst/>
            <a:gdLst/>
            <a:ahLst/>
            <a:cxnLst/>
            <a:rect l="l" t="t" r="r" b="b"/>
            <a:pathLst>
              <a:path w="2200909" h="478789">
                <a:moveTo>
                  <a:pt x="2200655" y="478535"/>
                </a:moveTo>
                <a:lnTo>
                  <a:pt x="94487" y="478535"/>
                </a:lnTo>
                <a:lnTo>
                  <a:pt x="0" y="239267"/>
                </a:lnTo>
                <a:lnTo>
                  <a:pt x="94487" y="0"/>
                </a:lnTo>
                <a:lnTo>
                  <a:pt x="2200655" y="0"/>
                </a:lnTo>
                <a:lnTo>
                  <a:pt x="2200655" y="478535"/>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57" name="object 57"/>
          <p:cNvSpPr/>
          <p:nvPr/>
        </p:nvSpPr>
        <p:spPr>
          <a:xfrm>
            <a:off x="8130540" y="3438413"/>
            <a:ext cx="36419" cy="36419"/>
          </a:xfrm>
          <a:custGeom>
            <a:avLst/>
            <a:gdLst/>
            <a:ahLst/>
            <a:cxnLst/>
            <a:rect l="l" t="t" r="r" b="b"/>
            <a:pathLst>
              <a:path w="41275" h="41275">
                <a:moveTo>
                  <a:pt x="25907" y="41148"/>
                </a:moveTo>
                <a:lnTo>
                  <a:pt x="15239" y="41148"/>
                </a:lnTo>
                <a:lnTo>
                  <a:pt x="10667" y="39624"/>
                </a:lnTo>
                <a:lnTo>
                  <a:pt x="1523" y="30480"/>
                </a:lnTo>
                <a:lnTo>
                  <a:pt x="0" y="25908"/>
                </a:lnTo>
                <a:lnTo>
                  <a:pt x="0" y="15240"/>
                </a:lnTo>
                <a:lnTo>
                  <a:pt x="1523" y="10668"/>
                </a:lnTo>
                <a:lnTo>
                  <a:pt x="6095" y="6096"/>
                </a:lnTo>
                <a:lnTo>
                  <a:pt x="15239" y="0"/>
                </a:lnTo>
                <a:lnTo>
                  <a:pt x="25907" y="0"/>
                </a:lnTo>
                <a:lnTo>
                  <a:pt x="35051" y="6096"/>
                </a:lnTo>
                <a:lnTo>
                  <a:pt x="41147" y="15240"/>
                </a:lnTo>
                <a:lnTo>
                  <a:pt x="41147" y="25908"/>
                </a:lnTo>
                <a:lnTo>
                  <a:pt x="35051" y="35052"/>
                </a:lnTo>
                <a:lnTo>
                  <a:pt x="30479" y="39624"/>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8" name="object 58"/>
          <p:cNvSpPr/>
          <p:nvPr/>
        </p:nvSpPr>
        <p:spPr>
          <a:xfrm>
            <a:off x="8329556" y="3403450"/>
            <a:ext cx="1186031" cy="262218"/>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9" name="object 59"/>
          <p:cNvSpPr/>
          <p:nvPr/>
        </p:nvSpPr>
        <p:spPr>
          <a:xfrm>
            <a:off x="8130540" y="3594399"/>
            <a:ext cx="36419" cy="36419"/>
          </a:xfrm>
          <a:custGeom>
            <a:avLst/>
            <a:gdLst/>
            <a:ahLst/>
            <a:cxnLst/>
            <a:rect l="l" t="t" r="r" b="b"/>
            <a:pathLst>
              <a:path w="41275" h="41275">
                <a:moveTo>
                  <a:pt x="25907" y="41148"/>
                </a:moveTo>
                <a:lnTo>
                  <a:pt x="15239" y="41148"/>
                </a:lnTo>
                <a:lnTo>
                  <a:pt x="10667" y="39624"/>
                </a:lnTo>
                <a:lnTo>
                  <a:pt x="1523" y="30480"/>
                </a:lnTo>
                <a:lnTo>
                  <a:pt x="0" y="25908"/>
                </a:lnTo>
                <a:lnTo>
                  <a:pt x="0" y="15240"/>
                </a:lnTo>
                <a:lnTo>
                  <a:pt x="1523" y="10668"/>
                </a:lnTo>
                <a:lnTo>
                  <a:pt x="6095" y="6096"/>
                </a:lnTo>
                <a:lnTo>
                  <a:pt x="15239" y="0"/>
                </a:lnTo>
                <a:lnTo>
                  <a:pt x="25907" y="0"/>
                </a:lnTo>
                <a:lnTo>
                  <a:pt x="35051" y="6096"/>
                </a:lnTo>
                <a:lnTo>
                  <a:pt x="41147" y="15240"/>
                </a:lnTo>
                <a:lnTo>
                  <a:pt x="41147" y="25908"/>
                </a:lnTo>
                <a:lnTo>
                  <a:pt x="35051" y="35052"/>
                </a:lnTo>
                <a:lnTo>
                  <a:pt x="30479" y="39624"/>
                </a:lnTo>
                <a:lnTo>
                  <a:pt x="25907" y="41148"/>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0" name="object 60"/>
          <p:cNvSpPr/>
          <p:nvPr/>
        </p:nvSpPr>
        <p:spPr>
          <a:xfrm>
            <a:off x="6383767" y="3453205"/>
            <a:ext cx="1650066" cy="166968"/>
          </a:xfrm>
          <a:custGeom>
            <a:avLst/>
            <a:gdLst/>
            <a:ahLst/>
            <a:cxnLst/>
            <a:rect l="l" t="t" r="r" b="b"/>
            <a:pathLst>
              <a:path w="1870075" h="189229">
                <a:moveTo>
                  <a:pt x="1687385" y="63542"/>
                </a:moveTo>
                <a:lnTo>
                  <a:pt x="1688211" y="59364"/>
                </a:lnTo>
                <a:lnTo>
                  <a:pt x="1708023" y="29146"/>
                </a:lnTo>
                <a:lnTo>
                  <a:pt x="1737550" y="8358"/>
                </a:lnTo>
                <a:lnTo>
                  <a:pt x="1773936" y="0"/>
                </a:lnTo>
                <a:lnTo>
                  <a:pt x="1811440" y="7238"/>
                </a:lnTo>
                <a:lnTo>
                  <a:pt x="1841944" y="27050"/>
                </a:lnTo>
                <a:lnTo>
                  <a:pt x="1862447" y="56578"/>
                </a:lnTo>
                <a:lnTo>
                  <a:pt x="1863664" y="62483"/>
                </a:lnTo>
                <a:lnTo>
                  <a:pt x="1775460" y="62483"/>
                </a:lnTo>
                <a:lnTo>
                  <a:pt x="1687385" y="63542"/>
                </a:lnTo>
                <a:close/>
              </a:path>
              <a:path w="1870075" h="189229">
                <a:moveTo>
                  <a:pt x="1688197" y="127466"/>
                </a:moveTo>
                <a:lnTo>
                  <a:pt x="1680972" y="96011"/>
                </a:lnTo>
                <a:lnTo>
                  <a:pt x="1687385" y="63542"/>
                </a:lnTo>
                <a:lnTo>
                  <a:pt x="1775460" y="62483"/>
                </a:lnTo>
                <a:lnTo>
                  <a:pt x="1775460" y="126491"/>
                </a:lnTo>
                <a:lnTo>
                  <a:pt x="1688197" y="127466"/>
                </a:lnTo>
                <a:close/>
              </a:path>
              <a:path w="1870075" h="189229">
                <a:moveTo>
                  <a:pt x="1776984" y="188975"/>
                </a:moveTo>
                <a:lnTo>
                  <a:pt x="1740336" y="181736"/>
                </a:lnTo>
                <a:lnTo>
                  <a:pt x="1710118" y="161924"/>
                </a:lnTo>
                <a:lnTo>
                  <a:pt x="1689330" y="132397"/>
                </a:lnTo>
                <a:lnTo>
                  <a:pt x="1688197" y="127466"/>
                </a:lnTo>
                <a:lnTo>
                  <a:pt x="1775460" y="126491"/>
                </a:lnTo>
                <a:lnTo>
                  <a:pt x="1775460" y="62483"/>
                </a:lnTo>
                <a:lnTo>
                  <a:pt x="1863664" y="62483"/>
                </a:lnTo>
                <a:lnTo>
                  <a:pt x="1869948" y="92963"/>
                </a:lnTo>
                <a:lnTo>
                  <a:pt x="1862708" y="129611"/>
                </a:lnTo>
                <a:lnTo>
                  <a:pt x="1842896" y="159829"/>
                </a:lnTo>
                <a:lnTo>
                  <a:pt x="1813369" y="180617"/>
                </a:lnTo>
                <a:lnTo>
                  <a:pt x="1776984" y="188975"/>
                </a:lnTo>
                <a:close/>
              </a:path>
              <a:path w="1870075" h="189229">
                <a:moveTo>
                  <a:pt x="1524" y="146303"/>
                </a:moveTo>
                <a:lnTo>
                  <a:pt x="0" y="83819"/>
                </a:lnTo>
                <a:lnTo>
                  <a:pt x="1687385" y="63542"/>
                </a:lnTo>
                <a:lnTo>
                  <a:pt x="1680972" y="96011"/>
                </a:lnTo>
                <a:lnTo>
                  <a:pt x="1688197" y="127466"/>
                </a:lnTo>
                <a:lnTo>
                  <a:pt x="1524" y="146303"/>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1" name="object 61"/>
          <p:cNvSpPr/>
          <p:nvPr/>
        </p:nvSpPr>
        <p:spPr>
          <a:xfrm>
            <a:off x="1966408" y="3625326"/>
            <a:ext cx="332254" cy="1502149"/>
          </a:xfrm>
          <a:custGeom>
            <a:avLst/>
            <a:gdLst/>
            <a:ahLst/>
            <a:cxnLst/>
            <a:rect l="l" t="t" r="r" b="b"/>
            <a:pathLst>
              <a:path w="376555" h="1702435">
                <a:moveTo>
                  <a:pt x="0" y="0"/>
                </a:moveTo>
                <a:lnTo>
                  <a:pt x="376427" y="0"/>
                </a:lnTo>
                <a:lnTo>
                  <a:pt x="376427" y="1702308"/>
                </a:lnTo>
                <a:lnTo>
                  <a:pt x="0" y="1702308"/>
                </a:lnTo>
                <a:lnTo>
                  <a:pt x="0" y="0"/>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62" name="object 62"/>
          <p:cNvSpPr/>
          <p:nvPr/>
        </p:nvSpPr>
        <p:spPr>
          <a:xfrm>
            <a:off x="2298550" y="3513716"/>
            <a:ext cx="112059" cy="1613647"/>
          </a:xfrm>
          <a:custGeom>
            <a:avLst/>
            <a:gdLst/>
            <a:ahLst/>
            <a:cxnLst/>
            <a:rect l="l" t="t" r="r" b="b"/>
            <a:pathLst>
              <a:path w="127000" h="1828800">
                <a:moveTo>
                  <a:pt x="0" y="1828800"/>
                </a:moveTo>
                <a:lnTo>
                  <a:pt x="0" y="126491"/>
                </a:lnTo>
                <a:lnTo>
                  <a:pt x="126492" y="0"/>
                </a:lnTo>
                <a:lnTo>
                  <a:pt x="126492" y="1703832"/>
                </a:lnTo>
                <a:lnTo>
                  <a:pt x="0" y="1828800"/>
                </a:lnTo>
                <a:close/>
              </a:path>
            </a:pathLst>
          </a:custGeom>
          <a:solidFill>
            <a:srgbClr val="0060AC"/>
          </a:solidFill>
        </p:spPr>
        <p:txBody>
          <a:bodyPr wrap="square" lIns="0" tIns="0" rIns="0" bIns="0" rtlCol="0"/>
          <a:lstStyle/>
          <a:p>
            <a:pPr defTabSz="806867"/>
            <a:endParaRPr sz="1588" kern="0">
              <a:solidFill>
                <a:sysClr val="windowText" lastClr="000000"/>
              </a:solidFill>
            </a:endParaRPr>
          </a:p>
        </p:txBody>
      </p:sp>
      <p:sp>
        <p:nvSpPr>
          <p:cNvPr id="63" name="object 63"/>
          <p:cNvSpPr/>
          <p:nvPr/>
        </p:nvSpPr>
        <p:spPr>
          <a:xfrm>
            <a:off x="1966407" y="3513716"/>
            <a:ext cx="443753" cy="112059"/>
          </a:xfrm>
          <a:custGeom>
            <a:avLst/>
            <a:gdLst/>
            <a:ahLst/>
            <a:cxnLst/>
            <a:rect l="l" t="t" r="r" b="b"/>
            <a:pathLst>
              <a:path w="502919" h="127000">
                <a:moveTo>
                  <a:pt x="376427" y="126491"/>
                </a:moveTo>
                <a:lnTo>
                  <a:pt x="0" y="126491"/>
                </a:lnTo>
                <a:lnTo>
                  <a:pt x="124968" y="0"/>
                </a:lnTo>
                <a:lnTo>
                  <a:pt x="502919" y="0"/>
                </a:lnTo>
                <a:lnTo>
                  <a:pt x="376427" y="126491"/>
                </a:lnTo>
                <a:close/>
              </a:path>
            </a:pathLst>
          </a:custGeom>
          <a:solidFill>
            <a:srgbClr val="3191DF"/>
          </a:solidFill>
        </p:spPr>
        <p:txBody>
          <a:bodyPr wrap="square" lIns="0" tIns="0" rIns="0" bIns="0" rtlCol="0"/>
          <a:lstStyle/>
          <a:p>
            <a:pPr defTabSz="806867"/>
            <a:endParaRPr sz="1588" kern="0">
              <a:solidFill>
                <a:sysClr val="windowText" lastClr="000000"/>
              </a:solidFill>
            </a:endParaRPr>
          </a:p>
        </p:txBody>
      </p:sp>
      <p:sp>
        <p:nvSpPr>
          <p:cNvPr id="64" name="object 64"/>
          <p:cNvSpPr/>
          <p:nvPr/>
        </p:nvSpPr>
        <p:spPr>
          <a:xfrm>
            <a:off x="1973131" y="4042186"/>
            <a:ext cx="372484" cy="665629"/>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5" name="object 65"/>
          <p:cNvSpPr/>
          <p:nvPr/>
        </p:nvSpPr>
        <p:spPr>
          <a:xfrm>
            <a:off x="2353684" y="3625326"/>
            <a:ext cx="333935" cy="1502149"/>
          </a:xfrm>
          <a:custGeom>
            <a:avLst/>
            <a:gdLst/>
            <a:ahLst/>
            <a:cxnLst/>
            <a:rect l="l" t="t" r="r" b="b"/>
            <a:pathLst>
              <a:path w="378459" h="1702435">
                <a:moveTo>
                  <a:pt x="0" y="0"/>
                </a:moveTo>
                <a:lnTo>
                  <a:pt x="377952" y="0"/>
                </a:lnTo>
                <a:lnTo>
                  <a:pt x="377952" y="1702308"/>
                </a:lnTo>
                <a:lnTo>
                  <a:pt x="0" y="1702308"/>
                </a:lnTo>
                <a:lnTo>
                  <a:pt x="0" y="0"/>
                </a:lnTo>
                <a:close/>
              </a:path>
            </a:pathLst>
          </a:custGeom>
          <a:solidFill>
            <a:srgbClr val="0F7C0F"/>
          </a:solidFill>
        </p:spPr>
        <p:txBody>
          <a:bodyPr wrap="square" lIns="0" tIns="0" rIns="0" bIns="0" rtlCol="0"/>
          <a:lstStyle/>
          <a:p>
            <a:pPr defTabSz="806867"/>
            <a:endParaRPr sz="1588" kern="0">
              <a:solidFill>
                <a:sysClr val="windowText" lastClr="000000"/>
              </a:solidFill>
            </a:endParaRPr>
          </a:p>
        </p:txBody>
      </p:sp>
      <p:sp>
        <p:nvSpPr>
          <p:cNvPr id="66" name="object 66"/>
          <p:cNvSpPr/>
          <p:nvPr/>
        </p:nvSpPr>
        <p:spPr>
          <a:xfrm>
            <a:off x="2687171" y="3513716"/>
            <a:ext cx="110378" cy="1613647"/>
          </a:xfrm>
          <a:custGeom>
            <a:avLst/>
            <a:gdLst/>
            <a:ahLst/>
            <a:cxnLst/>
            <a:rect l="l" t="t" r="r" b="b"/>
            <a:pathLst>
              <a:path w="125094" h="1828800">
                <a:moveTo>
                  <a:pt x="0" y="1828800"/>
                </a:moveTo>
                <a:lnTo>
                  <a:pt x="0" y="126491"/>
                </a:lnTo>
                <a:lnTo>
                  <a:pt x="124968" y="0"/>
                </a:lnTo>
                <a:lnTo>
                  <a:pt x="124968" y="1703832"/>
                </a:lnTo>
                <a:lnTo>
                  <a:pt x="0" y="1828800"/>
                </a:lnTo>
                <a:close/>
              </a:path>
            </a:pathLst>
          </a:custGeom>
          <a:solidFill>
            <a:srgbClr val="0C640C"/>
          </a:solidFill>
        </p:spPr>
        <p:txBody>
          <a:bodyPr wrap="square" lIns="0" tIns="0" rIns="0" bIns="0" rtlCol="0"/>
          <a:lstStyle/>
          <a:p>
            <a:pPr defTabSz="806867"/>
            <a:endParaRPr sz="1588" kern="0">
              <a:solidFill>
                <a:sysClr val="windowText" lastClr="000000"/>
              </a:solidFill>
            </a:endParaRPr>
          </a:p>
        </p:txBody>
      </p:sp>
      <p:sp>
        <p:nvSpPr>
          <p:cNvPr id="67" name="object 67"/>
          <p:cNvSpPr/>
          <p:nvPr/>
        </p:nvSpPr>
        <p:spPr>
          <a:xfrm>
            <a:off x="2353684" y="3513716"/>
            <a:ext cx="443753" cy="112059"/>
          </a:xfrm>
          <a:custGeom>
            <a:avLst/>
            <a:gdLst/>
            <a:ahLst/>
            <a:cxnLst/>
            <a:rect l="l" t="t" r="r" b="b"/>
            <a:pathLst>
              <a:path w="502919" h="127000">
                <a:moveTo>
                  <a:pt x="377952" y="126491"/>
                </a:moveTo>
                <a:lnTo>
                  <a:pt x="0" y="126491"/>
                </a:lnTo>
                <a:lnTo>
                  <a:pt x="126492" y="0"/>
                </a:lnTo>
                <a:lnTo>
                  <a:pt x="502920" y="0"/>
                </a:lnTo>
                <a:lnTo>
                  <a:pt x="377952" y="126491"/>
                </a:lnTo>
                <a:close/>
              </a:path>
            </a:pathLst>
          </a:custGeom>
          <a:solidFill>
            <a:srgbClr val="3F953F"/>
          </a:solidFill>
        </p:spPr>
        <p:txBody>
          <a:bodyPr wrap="square" lIns="0" tIns="0" rIns="0" bIns="0" rtlCol="0"/>
          <a:lstStyle/>
          <a:p>
            <a:pPr defTabSz="806867"/>
            <a:endParaRPr sz="1588" kern="0">
              <a:solidFill>
                <a:sysClr val="windowText" lastClr="000000"/>
              </a:solidFill>
            </a:endParaRPr>
          </a:p>
        </p:txBody>
      </p:sp>
      <p:sp>
        <p:nvSpPr>
          <p:cNvPr id="68" name="object 68"/>
          <p:cNvSpPr/>
          <p:nvPr/>
        </p:nvSpPr>
        <p:spPr>
          <a:xfrm>
            <a:off x="2357718" y="3598432"/>
            <a:ext cx="372483" cy="1557169"/>
          </a:xfrm>
          <a:prstGeom prst="rect">
            <a:avLst/>
          </a:prstGeom>
          <a:blipFill>
            <a:blip r:embed="rId8"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9" name="object 69"/>
          <p:cNvSpPr/>
          <p:nvPr/>
        </p:nvSpPr>
        <p:spPr>
          <a:xfrm>
            <a:off x="2755749" y="4785808"/>
            <a:ext cx="1835524" cy="332254"/>
          </a:xfrm>
          <a:custGeom>
            <a:avLst/>
            <a:gdLst/>
            <a:ahLst/>
            <a:cxnLst/>
            <a:rect l="l" t="t" r="r" b="b"/>
            <a:pathLst>
              <a:path w="2080260" h="376554">
                <a:moveTo>
                  <a:pt x="0" y="0"/>
                </a:moveTo>
                <a:lnTo>
                  <a:pt x="2080259" y="0"/>
                </a:lnTo>
                <a:lnTo>
                  <a:pt x="2080259" y="376427"/>
                </a:lnTo>
                <a:lnTo>
                  <a:pt x="0" y="376427"/>
                </a:lnTo>
                <a:lnTo>
                  <a:pt x="0" y="0"/>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70" name="object 70"/>
          <p:cNvSpPr/>
          <p:nvPr/>
        </p:nvSpPr>
        <p:spPr>
          <a:xfrm>
            <a:off x="4591275" y="4674197"/>
            <a:ext cx="110378" cy="443753"/>
          </a:xfrm>
          <a:custGeom>
            <a:avLst/>
            <a:gdLst/>
            <a:ahLst/>
            <a:cxnLst/>
            <a:rect l="l" t="t" r="r" b="b"/>
            <a:pathLst>
              <a:path w="125095" h="502920">
                <a:moveTo>
                  <a:pt x="0" y="502920"/>
                </a:moveTo>
                <a:lnTo>
                  <a:pt x="0" y="126492"/>
                </a:lnTo>
                <a:lnTo>
                  <a:pt x="124968" y="0"/>
                </a:lnTo>
                <a:lnTo>
                  <a:pt x="124968" y="377951"/>
                </a:lnTo>
                <a:lnTo>
                  <a:pt x="0" y="502920"/>
                </a:lnTo>
                <a:close/>
              </a:path>
            </a:pathLst>
          </a:custGeom>
          <a:solidFill>
            <a:srgbClr val="AE2F01"/>
          </a:solidFill>
        </p:spPr>
        <p:txBody>
          <a:bodyPr wrap="square" lIns="0" tIns="0" rIns="0" bIns="0" rtlCol="0"/>
          <a:lstStyle/>
          <a:p>
            <a:pPr defTabSz="806867"/>
            <a:endParaRPr sz="1588" kern="0">
              <a:solidFill>
                <a:sysClr val="windowText" lastClr="000000"/>
              </a:solidFill>
            </a:endParaRPr>
          </a:p>
        </p:txBody>
      </p:sp>
      <p:sp>
        <p:nvSpPr>
          <p:cNvPr id="71" name="object 71"/>
          <p:cNvSpPr/>
          <p:nvPr/>
        </p:nvSpPr>
        <p:spPr>
          <a:xfrm>
            <a:off x="2755750" y="4674197"/>
            <a:ext cx="1945901" cy="112059"/>
          </a:xfrm>
          <a:custGeom>
            <a:avLst/>
            <a:gdLst/>
            <a:ahLst/>
            <a:cxnLst/>
            <a:rect l="l" t="t" r="r" b="b"/>
            <a:pathLst>
              <a:path w="2205354" h="127000">
                <a:moveTo>
                  <a:pt x="2080259" y="126492"/>
                </a:moveTo>
                <a:lnTo>
                  <a:pt x="0" y="126492"/>
                </a:lnTo>
                <a:lnTo>
                  <a:pt x="126491" y="0"/>
                </a:lnTo>
                <a:lnTo>
                  <a:pt x="2205228" y="0"/>
                </a:lnTo>
                <a:lnTo>
                  <a:pt x="2080259" y="126492"/>
                </a:lnTo>
                <a:close/>
              </a:path>
            </a:pathLst>
          </a:custGeom>
          <a:solidFill>
            <a:srgbClr val="DF6033"/>
          </a:solidFill>
        </p:spPr>
        <p:txBody>
          <a:bodyPr wrap="square" lIns="0" tIns="0" rIns="0" bIns="0" rtlCol="0"/>
          <a:lstStyle/>
          <a:p>
            <a:pPr defTabSz="806867"/>
            <a:endParaRPr sz="1588" kern="0">
              <a:solidFill>
                <a:sysClr val="windowText" lastClr="000000"/>
              </a:solidFill>
            </a:endParaRPr>
          </a:p>
        </p:txBody>
      </p:sp>
      <p:sp>
        <p:nvSpPr>
          <p:cNvPr id="72" name="object 72"/>
          <p:cNvSpPr/>
          <p:nvPr/>
        </p:nvSpPr>
        <p:spPr>
          <a:xfrm>
            <a:off x="3091926" y="4791187"/>
            <a:ext cx="1163170" cy="371138"/>
          </a:xfrm>
          <a:prstGeom prst="rect">
            <a:avLst/>
          </a:prstGeom>
          <a:blipFill>
            <a:blip r:embed="rId9"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73" name="object 73"/>
          <p:cNvSpPr/>
          <p:nvPr/>
        </p:nvSpPr>
        <p:spPr>
          <a:xfrm>
            <a:off x="2751716" y="4405256"/>
            <a:ext cx="1834402" cy="332254"/>
          </a:xfrm>
          <a:custGeom>
            <a:avLst/>
            <a:gdLst/>
            <a:ahLst/>
            <a:cxnLst/>
            <a:rect l="l" t="t" r="r" b="b"/>
            <a:pathLst>
              <a:path w="2078989" h="376554">
                <a:moveTo>
                  <a:pt x="0" y="0"/>
                </a:moveTo>
                <a:lnTo>
                  <a:pt x="2078736" y="0"/>
                </a:lnTo>
                <a:lnTo>
                  <a:pt x="2078736" y="376427"/>
                </a:lnTo>
                <a:lnTo>
                  <a:pt x="0" y="376427"/>
                </a:lnTo>
                <a:lnTo>
                  <a:pt x="0" y="0"/>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74" name="object 74"/>
          <p:cNvSpPr/>
          <p:nvPr/>
        </p:nvSpPr>
        <p:spPr>
          <a:xfrm>
            <a:off x="4585894" y="4294990"/>
            <a:ext cx="112059" cy="442632"/>
          </a:xfrm>
          <a:custGeom>
            <a:avLst/>
            <a:gdLst/>
            <a:ahLst/>
            <a:cxnLst/>
            <a:rect l="l" t="t" r="r" b="b"/>
            <a:pathLst>
              <a:path w="127000" h="501650">
                <a:moveTo>
                  <a:pt x="0" y="501395"/>
                </a:moveTo>
                <a:lnTo>
                  <a:pt x="0" y="124967"/>
                </a:lnTo>
                <a:lnTo>
                  <a:pt x="126492" y="0"/>
                </a:lnTo>
                <a:lnTo>
                  <a:pt x="126492" y="376427"/>
                </a:lnTo>
                <a:lnTo>
                  <a:pt x="0" y="501395"/>
                </a:lnTo>
                <a:close/>
              </a:path>
            </a:pathLst>
          </a:custGeom>
          <a:solidFill>
            <a:srgbClr val="AE2F01"/>
          </a:solidFill>
        </p:spPr>
        <p:txBody>
          <a:bodyPr wrap="square" lIns="0" tIns="0" rIns="0" bIns="0" rtlCol="0"/>
          <a:lstStyle/>
          <a:p>
            <a:pPr defTabSz="806867"/>
            <a:endParaRPr sz="1588" kern="0">
              <a:solidFill>
                <a:sysClr val="windowText" lastClr="000000"/>
              </a:solidFill>
            </a:endParaRPr>
          </a:p>
        </p:txBody>
      </p:sp>
      <p:sp>
        <p:nvSpPr>
          <p:cNvPr id="75" name="object 75"/>
          <p:cNvSpPr/>
          <p:nvPr/>
        </p:nvSpPr>
        <p:spPr>
          <a:xfrm>
            <a:off x="2751716" y="4294990"/>
            <a:ext cx="1945901" cy="110378"/>
          </a:xfrm>
          <a:custGeom>
            <a:avLst/>
            <a:gdLst/>
            <a:ahLst/>
            <a:cxnLst/>
            <a:rect l="l" t="t" r="r" b="b"/>
            <a:pathLst>
              <a:path w="2205354" h="125095">
                <a:moveTo>
                  <a:pt x="2078736" y="124967"/>
                </a:moveTo>
                <a:lnTo>
                  <a:pt x="0" y="124967"/>
                </a:lnTo>
                <a:lnTo>
                  <a:pt x="124967" y="0"/>
                </a:lnTo>
                <a:lnTo>
                  <a:pt x="2205228" y="0"/>
                </a:lnTo>
                <a:lnTo>
                  <a:pt x="2078736" y="124967"/>
                </a:lnTo>
                <a:close/>
              </a:path>
            </a:pathLst>
          </a:custGeom>
          <a:solidFill>
            <a:srgbClr val="DF6033"/>
          </a:solidFill>
        </p:spPr>
        <p:txBody>
          <a:bodyPr wrap="square" lIns="0" tIns="0" rIns="0" bIns="0" rtlCol="0"/>
          <a:lstStyle/>
          <a:p>
            <a:pPr defTabSz="806867"/>
            <a:endParaRPr sz="1588" kern="0">
              <a:solidFill>
                <a:sysClr val="windowText" lastClr="000000"/>
              </a:solidFill>
            </a:endParaRPr>
          </a:p>
        </p:txBody>
      </p:sp>
      <p:sp>
        <p:nvSpPr>
          <p:cNvPr id="76" name="object 76"/>
          <p:cNvSpPr/>
          <p:nvPr/>
        </p:nvSpPr>
        <p:spPr>
          <a:xfrm>
            <a:off x="3312459" y="4409291"/>
            <a:ext cx="708659" cy="375172"/>
          </a:xfrm>
          <a:prstGeom prst="rect">
            <a:avLst/>
          </a:prstGeom>
          <a:blipFill>
            <a:blip r:embed="rId10"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77" name="object 77"/>
          <p:cNvSpPr/>
          <p:nvPr/>
        </p:nvSpPr>
        <p:spPr>
          <a:xfrm>
            <a:off x="2751716" y="4012602"/>
            <a:ext cx="1834402" cy="332254"/>
          </a:xfrm>
          <a:custGeom>
            <a:avLst/>
            <a:gdLst/>
            <a:ahLst/>
            <a:cxnLst/>
            <a:rect l="l" t="t" r="r" b="b"/>
            <a:pathLst>
              <a:path w="2078989" h="376554">
                <a:moveTo>
                  <a:pt x="0" y="0"/>
                </a:moveTo>
                <a:lnTo>
                  <a:pt x="2078736" y="0"/>
                </a:lnTo>
                <a:lnTo>
                  <a:pt x="2078736" y="376428"/>
                </a:lnTo>
                <a:lnTo>
                  <a:pt x="0" y="376428"/>
                </a:lnTo>
                <a:lnTo>
                  <a:pt x="0" y="0"/>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78" name="object 78"/>
          <p:cNvSpPr/>
          <p:nvPr/>
        </p:nvSpPr>
        <p:spPr>
          <a:xfrm>
            <a:off x="4585894" y="3900991"/>
            <a:ext cx="112059" cy="443753"/>
          </a:xfrm>
          <a:custGeom>
            <a:avLst/>
            <a:gdLst/>
            <a:ahLst/>
            <a:cxnLst/>
            <a:rect l="l" t="t" r="r" b="b"/>
            <a:pathLst>
              <a:path w="127000" h="502920">
                <a:moveTo>
                  <a:pt x="0" y="502920"/>
                </a:moveTo>
                <a:lnTo>
                  <a:pt x="0" y="126491"/>
                </a:lnTo>
                <a:lnTo>
                  <a:pt x="126492" y="0"/>
                </a:lnTo>
                <a:lnTo>
                  <a:pt x="126492" y="377951"/>
                </a:lnTo>
                <a:lnTo>
                  <a:pt x="0" y="502920"/>
                </a:lnTo>
                <a:close/>
              </a:path>
            </a:pathLst>
          </a:custGeom>
          <a:solidFill>
            <a:srgbClr val="AE2F01"/>
          </a:solidFill>
        </p:spPr>
        <p:txBody>
          <a:bodyPr wrap="square" lIns="0" tIns="0" rIns="0" bIns="0" rtlCol="0"/>
          <a:lstStyle/>
          <a:p>
            <a:pPr defTabSz="806867"/>
            <a:endParaRPr sz="1588" kern="0">
              <a:solidFill>
                <a:sysClr val="windowText" lastClr="000000"/>
              </a:solidFill>
            </a:endParaRPr>
          </a:p>
        </p:txBody>
      </p:sp>
      <p:sp>
        <p:nvSpPr>
          <p:cNvPr id="79" name="object 79"/>
          <p:cNvSpPr/>
          <p:nvPr/>
        </p:nvSpPr>
        <p:spPr>
          <a:xfrm>
            <a:off x="2751716" y="3900991"/>
            <a:ext cx="1945901" cy="112059"/>
          </a:xfrm>
          <a:custGeom>
            <a:avLst/>
            <a:gdLst/>
            <a:ahLst/>
            <a:cxnLst/>
            <a:rect l="l" t="t" r="r" b="b"/>
            <a:pathLst>
              <a:path w="2205354" h="127000">
                <a:moveTo>
                  <a:pt x="2078736" y="126491"/>
                </a:moveTo>
                <a:lnTo>
                  <a:pt x="0" y="126491"/>
                </a:lnTo>
                <a:lnTo>
                  <a:pt x="124967" y="0"/>
                </a:lnTo>
                <a:lnTo>
                  <a:pt x="2205228" y="0"/>
                </a:lnTo>
                <a:lnTo>
                  <a:pt x="2078736" y="126491"/>
                </a:lnTo>
                <a:close/>
              </a:path>
            </a:pathLst>
          </a:custGeom>
          <a:solidFill>
            <a:srgbClr val="DF6033"/>
          </a:solidFill>
        </p:spPr>
        <p:txBody>
          <a:bodyPr wrap="square" lIns="0" tIns="0" rIns="0" bIns="0" rtlCol="0"/>
          <a:lstStyle/>
          <a:p>
            <a:pPr defTabSz="806867"/>
            <a:endParaRPr sz="1588" kern="0">
              <a:solidFill>
                <a:sysClr val="windowText" lastClr="000000"/>
              </a:solidFill>
            </a:endParaRPr>
          </a:p>
        </p:txBody>
      </p:sp>
      <p:sp>
        <p:nvSpPr>
          <p:cNvPr id="80" name="object 80"/>
          <p:cNvSpPr/>
          <p:nvPr/>
        </p:nvSpPr>
        <p:spPr>
          <a:xfrm>
            <a:off x="3194124" y="4016637"/>
            <a:ext cx="948018" cy="375172"/>
          </a:xfrm>
          <a:prstGeom prst="rect">
            <a:avLst/>
          </a:prstGeom>
          <a:blipFill>
            <a:blip r:embed="rId11"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1" name="object 81"/>
          <p:cNvSpPr/>
          <p:nvPr/>
        </p:nvSpPr>
        <p:spPr>
          <a:xfrm>
            <a:off x="2755750" y="3623982"/>
            <a:ext cx="895574" cy="333486"/>
          </a:xfrm>
          <a:prstGeom prst="rect">
            <a:avLst/>
          </a:prstGeom>
          <a:blipFill>
            <a:blip r:embed="rId1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2" name="object 82"/>
          <p:cNvSpPr/>
          <p:nvPr/>
        </p:nvSpPr>
        <p:spPr>
          <a:xfrm>
            <a:off x="3651324" y="3513716"/>
            <a:ext cx="110266" cy="443752"/>
          </a:xfrm>
          <a:prstGeom prst="rect">
            <a:avLst/>
          </a:prstGeom>
          <a:blipFill>
            <a:blip r:embed="rId1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3" name="object 83"/>
          <p:cNvSpPr/>
          <p:nvPr/>
        </p:nvSpPr>
        <p:spPr>
          <a:xfrm>
            <a:off x="2755750" y="3513716"/>
            <a:ext cx="1005840" cy="110265"/>
          </a:xfrm>
          <a:prstGeom prst="rect">
            <a:avLst/>
          </a:prstGeom>
          <a:blipFill>
            <a:blip r:embed="rId1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4" name="object 84"/>
          <p:cNvSpPr/>
          <p:nvPr/>
        </p:nvSpPr>
        <p:spPr>
          <a:xfrm>
            <a:off x="2773232" y="3632050"/>
            <a:ext cx="859266" cy="371139"/>
          </a:xfrm>
          <a:prstGeom prst="rect">
            <a:avLst/>
          </a:prstGeom>
          <a:blipFill>
            <a:blip r:embed="rId1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5" name="object 85"/>
          <p:cNvSpPr/>
          <p:nvPr/>
        </p:nvSpPr>
        <p:spPr>
          <a:xfrm>
            <a:off x="3693010" y="3623982"/>
            <a:ext cx="893109" cy="333935"/>
          </a:xfrm>
          <a:custGeom>
            <a:avLst/>
            <a:gdLst/>
            <a:ahLst/>
            <a:cxnLst/>
            <a:rect l="l" t="t" r="r" b="b"/>
            <a:pathLst>
              <a:path w="1012189" h="378460">
                <a:moveTo>
                  <a:pt x="0" y="0"/>
                </a:moveTo>
                <a:lnTo>
                  <a:pt x="1011936" y="0"/>
                </a:lnTo>
                <a:lnTo>
                  <a:pt x="1011936" y="377951"/>
                </a:lnTo>
                <a:lnTo>
                  <a:pt x="0" y="377951"/>
                </a:lnTo>
                <a:lnTo>
                  <a:pt x="0" y="0"/>
                </a:lnTo>
                <a:close/>
              </a:path>
            </a:pathLst>
          </a:custGeom>
          <a:solidFill>
            <a:srgbClr val="D83B01"/>
          </a:solidFill>
        </p:spPr>
        <p:txBody>
          <a:bodyPr wrap="square" lIns="0" tIns="0" rIns="0" bIns="0" rtlCol="0"/>
          <a:lstStyle/>
          <a:p>
            <a:pPr defTabSz="806867"/>
            <a:endParaRPr sz="1588" kern="0">
              <a:solidFill>
                <a:sysClr val="windowText" lastClr="000000"/>
              </a:solidFill>
            </a:endParaRPr>
          </a:p>
        </p:txBody>
      </p:sp>
      <p:sp>
        <p:nvSpPr>
          <p:cNvPr id="86" name="object 86"/>
          <p:cNvSpPr/>
          <p:nvPr/>
        </p:nvSpPr>
        <p:spPr>
          <a:xfrm>
            <a:off x="4585894" y="3513716"/>
            <a:ext cx="112059" cy="443753"/>
          </a:xfrm>
          <a:custGeom>
            <a:avLst/>
            <a:gdLst/>
            <a:ahLst/>
            <a:cxnLst/>
            <a:rect l="l" t="t" r="r" b="b"/>
            <a:pathLst>
              <a:path w="127000" h="502920">
                <a:moveTo>
                  <a:pt x="0" y="502919"/>
                </a:moveTo>
                <a:lnTo>
                  <a:pt x="0" y="124967"/>
                </a:lnTo>
                <a:lnTo>
                  <a:pt x="126492" y="0"/>
                </a:lnTo>
                <a:lnTo>
                  <a:pt x="126492" y="376428"/>
                </a:lnTo>
                <a:lnTo>
                  <a:pt x="0" y="502919"/>
                </a:lnTo>
                <a:close/>
              </a:path>
            </a:pathLst>
          </a:custGeom>
          <a:solidFill>
            <a:srgbClr val="AE2F01"/>
          </a:solidFill>
        </p:spPr>
        <p:txBody>
          <a:bodyPr wrap="square" lIns="0" tIns="0" rIns="0" bIns="0" rtlCol="0"/>
          <a:lstStyle/>
          <a:p>
            <a:pPr defTabSz="806867"/>
            <a:endParaRPr sz="1588" kern="0">
              <a:solidFill>
                <a:sysClr val="windowText" lastClr="000000"/>
              </a:solidFill>
            </a:endParaRPr>
          </a:p>
        </p:txBody>
      </p:sp>
      <p:sp>
        <p:nvSpPr>
          <p:cNvPr id="87" name="object 87"/>
          <p:cNvSpPr/>
          <p:nvPr/>
        </p:nvSpPr>
        <p:spPr>
          <a:xfrm>
            <a:off x="3693010" y="3513716"/>
            <a:ext cx="1004607" cy="110378"/>
          </a:xfrm>
          <a:custGeom>
            <a:avLst/>
            <a:gdLst/>
            <a:ahLst/>
            <a:cxnLst/>
            <a:rect l="l" t="t" r="r" b="b"/>
            <a:pathLst>
              <a:path w="1138554" h="125095">
                <a:moveTo>
                  <a:pt x="1011936" y="124967"/>
                </a:moveTo>
                <a:lnTo>
                  <a:pt x="0" y="124967"/>
                </a:lnTo>
                <a:lnTo>
                  <a:pt x="124967" y="0"/>
                </a:lnTo>
                <a:lnTo>
                  <a:pt x="1138428" y="0"/>
                </a:lnTo>
                <a:lnTo>
                  <a:pt x="1011936" y="124967"/>
                </a:lnTo>
                <a:close/>
              </a:path>
            </a:pathLst>
          </a:custGeom>
          <a:solidFill>
            <a:srgbClr val="DF6033"/>
          </a:solidFill>
        </p:spPr>
        <p:txBody>
          <a:bodyPr wrap="square" lIns="0" tIns="0" rIns="0" bIns="0" rtlCol="0"/>
          <a:lstStyle/>
          <a:p>
            <a:pPr defTabSz="806867"/>
            <a:endParaRPr sz="1588" kern="0">
              <a:solidFill>
                <a:sysClr val="windowText" lastClr="000000"/>
              </a:solidFill>
            </a:endParaRPr>
          </a:p>
        </p:txBody>
      </p:sp>
      <p:sp>
        <p:nvSpPr>
          <p:cNvPr id="88" name="object 88"/>
          <p:cNvSpPr/>
          <p:nvPr/>
        </p:nvSpPr>
        <p:spPr>
          <a:xfrm>
            <a:off x="3902784" y="3632050"/>
            <a:ext cx="470647" cy="371139"/>
          </a:xfrm>
          <a:prstGeom prst="rect">
            <a:avLst/>
          </a:prstGeom>
          <a:blipFill>
            <a:blip r:embed="rId1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9" name="object 89"/>
          <p:cNvSpPr/>
          <p:nvPr/>
        </p:nvSpPr>
        <p:spPr>
          <a:xfrm>
            <a:off x="1966408" y="3248810"/>
            <a:ext cx="2619935" cy="332254"/>
          </a:xfrm>
          <a:custGeom>
            <a:avLst/>
            <a:gdLst/>
            <a:ahLst/>
            <a:cxnLst/>
            <a:rect l="l" t="t" r="r" b="b"/>
            <a:pathLst>
              <a:path w="2969260" h="376554">
                <a:moveTo>
                  <a:pt x="0" y="0"/>
                </a:moveTo>
                <a:lnTo>
                  <a:pt x="2968752" y="0"/>
                </a:lnTo>
                <a:lnTo>
                  <a:pt x="2968752" y="376427"/>
                </a:lnTo>
                <a:lnTo>
                  <a:pt x="0" y="376427"/>
                </a:lnTo>
                <a:lnTo>
                  <a:pt x="0" y="0"/>
                </a:lnTo>
                <a:close/>
              </a:path>
            </a:pathLst>
          </a:custGeom>
          <a:solidFill>
            <a:srgbClr val="444444"/>
          </a:solidFill>
        </p:spPr>
        <p:txBody>
          <a:bodyPr wrap="square" lIns="0" tIns="0" rIns="0" bIns="0" rtlCol="0"/>
          <a:lstStyle/>
          <a:p>
            <a:pPr defTabSz="806867"/>
            <a:endParaRPr sz="1588" kern="0">
              <a:solidFill>
                <a:sysClr val="windowText" lastClr="000000"/>
              </a:solidFill>
            </a:endParaRPr>
          </a:p>
        </p:txBody>
      </p:sp>
      <p:sp>
        <p:nvSpPr>
          <p:cNvPr id="90" name="object 90"/>
          <p:cNvSpPr/>
          <p:nvPr/>
        </p:nvSpPr>
        <p:spPr>
          <a:xfrm>
            <a:off x="4585894" y="3137198"/>
            <a:ext cx="112059" cy="443753"/>
          </a:xfrm>
          <a:custGeom>
            <a:avLst/>
            <a:gdLst/>
            <a:ahLst/>
            <a:cxnLst/>
            <a:rect l="l" t="t" r="r" b="b"/>
            <a:pathLst>
              <a:path w="127000" h="502920">
                <a:moveTo>
                  <a:pt x="0" y="502920"/>
                </a:moveTo>
                <a:lnTo>
                  <a:pt x="0" y="126492"/>
                </a:lnTo>
                <a:lnTo>
                  <a:pt x="126492" y="0"/>
                </a:lnTo>
                <a:lnTo>
                  <a:pt x="126492" y="377951"/>
                </a:lnTo>
                <a:lnTo>
                  <a:pt x="0" y="502920"/>
                </a:lnTo>
                <a:close/>
              </a:path>
            </a:pathLst>
          </a:custGeom>
          <a:solidFill>
            <a:srgbClr val="363636"/>
          </a:solidFill>
        </p:spPr>
        <p:txBody>
          <a:bodyPr wrap="square" lIns="0" tIns="0" rIns="0" bIns="0" rtlCol="0"/>
          <a:lstStyle/>
          <a:p>
            <a:pPr defTabSz="806867"/>
            <a:endParaRPr sz="1588" kern="0">
              <a:solidFill>
                <a:sysClr val="windowText" lastClr="000000"/>
              </a:solidFill>
            </a:endParaRPr>
          </a:p>
        </p:txBody>
      </p:sp>
      <p:sp>
        <p:nvSpPr>
          <p:cNvPr id="91" name="object 91"/>
          <p:cNvSpPr/>
          <p:nvPr/>
        </p:nvSpPr>
        <p:spPr>
          <a:xfrm>
            <a:off x="1966408" y="3137198"/>
            <a:ext cx="2731434" cy="112059"/>
          </a:xfrm>
          <a:custGeom>
            <a:avLst/>
            <a:gdLst/>
            <a:ahLst/>
            <a:cxnLst/>
            <a:rect l="l" t="t" r="r" b="b"/>
            <a:pathLst>
              <a:path w="3095625" h="127000">
                <a:moveTo>
                  <a:pt x="2968752" y="126492"/>
                </a:moveTo>
                <a:lnTo>
                  <a:pt x="0" y="126492"/>
                </a:lnTo>
                <a:lnTo>
                  <a:pt x="124968" y="0"/>
                </a:lnTo>
                <a:lnTo>
                  <a:pt x="3095244" y="0"/>
                </a:lnTo>
                <a:lnTo>
                  <a:pt x="2968752" y="126492"/>
                </a:lnTo>
                <a:close/>
              </a:path>
            </a:pathLst>
          </a:custGeom>
          <a:solidFill>
            <a:srgbClr val="696969"/>
          </a:solidFill>
        </p:spPr>
        <p:txBody>
          <a:bodyPr wrap="square" lIns="0" tIns="0" rIns="0" bIns="0" rtlCol="0"/>
          <a:lstStyle/>
          <a:p>
            <a:pPr defTabSz="806867"/>
            <a:endParaRPr sz="1588" kern="0">
              <a:solidFill>
                <a:sysClr val="windowText" lastClr="000000"/>
              </a:solidFill>
            </a:endParaRPr>
          </a:p>
        </p:txBody>
      </p:sp>
      <p:sp>
        <p:nvSpPr>
          <p:cNvPr id="92" name="object 92"/>
          <p:cNvSpPr/>
          <p:nvPr/>
        </p:nvSpPr>
        <p:spPr>
          <a:xfrm>
            <a:off x="1965064" y="3137198"/>
            <a:ext cx="2732554" cy="445434"/>
          </a:xfrm>
          <a:custGeom>
            <a:avLst/>
            <a:gdLst/>
            <a:ahLst/>
            <a:cxnLst/>
            <a:rect l="l" t="t" r="r" b="b"/>
            <a:pathLst>
              <a:path w="3096895" h="504825">
                <a:moveTo>
                  <a:pt x="1524" y="126491"/>
                </a:moveTo>
                <a:lnTo>
                  <a:pt x="1524" y="124967"/>
                </a:lnTo>
                <a:lnTo>
                  <a:pt x="126491" y="0"/>
                </a:lnTo>
                <a:lnTo>
                  <a:pt x="3095243" y="0"/>
                </a:lnTo>
                <a:lnTo>
                  <a:pt x="3093719" y="1523"/>
                </a:lnTo>
                <a:lnTo>
                  <a:pt x="126491" y="1523"/>
                </a:lnTo>
                <a:lnTo>
                  <a:pt x="1524" y="126491"/>
                </a:lnTo>
                <a:close/>
              </a:path>
              <a:path w="3096895" h="504825">
                <a:moveTo>
                  <a:pt x="2970276" y="126491"/>
                </a:moveTo>
                <a:lnTo>
                  <a:pt x="1524" y="126491"/>
                </a:lnTo>
                <a:lnTo>
                  <a:pt x="3047" y="124967"/>
                </a:lnTo>
                <a:lnTo>
                  <a:pt x="2970276" y="124967"/>
                </a:lnTo>
                <a:lnTo>
                  <a:pt x="3095243" y="0"/>
                </a:lnTo>
                <a:lnTo>
                  <a:pt x="3095243" y="3029"/>
                </a:lnTo>
                <a:lnTo>
                  <a:pt x="2970276" y="126491"/>
                </a:lnTo>
                <a:close/>
              </a:path>
              <a:path w="3096895" h="504825">
                <a:moveTo>
                  <a:pt x="3095243" y="3029"/>
                </a:moveTo>
                <a:lnTo>
                  <a:pt x="3095243" y="0"/>
                </a:lnTo>
                <a:lnTo>
                  <a:pt x="3096768" y="1523"/>
                </a:lnTo>
                <a:lnTo>
                  <a:pt x="3095243" y="3029"/>
                </a:lnTo>
                <a:close/>
              </a:path>
              <a:path w="3096895" h="504825">
                <a:moveTo>
                  <a:pt x="3096768" y="1523"/>
                </a:moveTo>
                <a:lnTo>
                  <a:pt x="3095243" y="0"/>
                </a:lnTo>
                <a:lnTo>
                  <a:pt x="3096768" y="0"/>
                </a:lnTo>
                <a:lnTo>
                  <a:pt x="3096768" y="1523"/>
                </a:lnTo>
                <a:close/>
              </a:path>
              <a:path w="3096895" h="504825">
                <a:moveTo>
                  <a:pt x="3096768" y="377951"/>
                </a:moveTo>
                <a:lnTo>
                  <a:pt x="3095243" y="377951"/>
                </a:lnTo>
                <a:lnTo>
                  <a:pt x="3095243" y="3029"/>
                </a:lnTo>
                <a:lnTo>
                  <a:pt x="3096768" y="1523"/>
                </a:lnTo>
                <a:lnTo>
                  <a:pt x="3096768" y="377951"/>
                </a:lnTo>
                <a:close/>
              </a:path>
              <a:path w="3096895" h="504825">
                <a:moveTo>
                  <a:pt x="2970276" y="504443"/>
                </a:moveTo>
                <a:lnTo>
                  <a:pt x="0" y="504443"/>
                </a:lnTo>
                <a:lnTo>
                  <a:pt x="0" y="126491"/>
                </a:lnTo>
                <a:lnTo>
                  <a:pt x="1524" y="124967"/>
                </a:lnTo>
                <a:lnTo>
                  <a:pt x="1524" y="502919"/>
                </a:lnTo>
                <a:lnTo>
                  <a:pt x="2971800" y="502919"/>
                </a:lnTo>
                <a:lnTo>
                  <a:pt x="2970276" y="504443"/>
                </a:lnTo>
                <a:close/>
              </a:path>
              <a:path w="3096895" h="504825">
                <a:moveTo>
                  <a:pt x="2970276" y="502919"/>
                </a:moveTo>
                <a:lnTo>
                  <a:pt x="2970276" y="126491"/>
                </a:lnTo>
                <a:lnTo>
                  <a:pt x="2971800" y="126491"/>
                </a:lnTo>
                <a:lnTo>
                  <a:pt x="2971800" y="501377"/>
                </a:lnTo>
                <a:lnTo>
                  <a:pt x="2970276" y="502919"/>
                </a:lnTo>
                <a:close/>
              </a:path>
              <a:path w="3096895" h="504825">
                <a:moveTo>
                  <a:pt x="2971800" y="502919"/>
                </a:moveTo>
                <a:lnTo>
                  <a:pt x="2971800" y="501377"/>
                </a:lnTo>
                <a:lnTo>
                  <a:pt x="3095243" y="376427"/>
                </a:lnTo>
                <a:lnTo>
                  <a:pt x="3095243" y="377951"/>
                </a:lnTo>
                <a:lnTo>
                  <a:pt x="3096768" y="377951"/>
                </a:lnTo>
                <a:lnTo>
                  <a:pt x="2971800" y="502919"/>
                </a:lnTo>
                <a:close/>
              </a:path>
              <a:path w="3096895" h="504825">
                <a:moveTo>
                  <a:pt x="2971800" y="502919"/>
                </a:moveTo>
                <a:lnTo>
                  <a:pt x="2970276" y="502919"/>
                </a:lnTo>
                <a:lnTo>
                  <a:pt x="2971800" y="501377"/>
                </a:lnTo>
                <a:lnTo>
                  <a:pt x="2971800" y="502919"/>
                </a:lnTo>
                <a:close/>
              </a:path>
            </a:pathLst>
          </a:custGeom>
          <a:solidFill>
            <a:srgbClr val="4B4B4B"/>
          </a:solidFill>
        </p:spPr>
        <p:txBody>
          <a:bodyPr wrap="square" lIns="0" tIns="0" rIns="0" bIns="0" rtlCol="0"/>
          <a:lstStyle/>
          <a:p>
            <a:pPr defTabSz="806867"/>
            <a:endParaRPr sz="1588" kern="0">
              <a:solidFill>
                <a:sysClr val="windowText" lastClr="000000"/>
              </a:solidFill>
            </a:endParaRPr>
          </a:p>
        </p:txBody>
      </p:sp>
      <p:sp>
        <p:nvSpPr>
          <p:cNvPr id="93" name="object 93"/>
          <p:cNvSpPr txBox="1"/>
          <p:nvPr/>
        </p:nvSpPr>
        <p:spPr>
          <a:xfrm>
            <a:off x="2657105" y="3329452"/>
            <a:ext cx="1237129" cy="162993"/>
          </a:xfrm>
          <a:prstGeom prst="rect">
            <a:avLst/>
          </a:prstGeom>
        </p:spPr>
        <p:txBody>
          <a:bodyPr vert="horz" wrap="square" lIns="0" tIns="0" rIns="0" bIns="0" rtlCol="0">
            <a:spAutoFit/>
          </a:bodyPr>
          <a:lstStyle/>
          <a:p>
            <a:pPr marL="11206" defTabSz="806867"/>
            <a:r>
              <a:rPr sz="1059" kern="0" spc="-4" dirty="0">
                <a:solidFill>
                  <a:srgbClr val="FFFFFF"/>
                </a:solidFill>
                <a:latin typeface="Courier New"/>
                <a:cs typeface="Courier New"/>
              </a:rPr>
              <a:t>R</a:t>
            </a:r>
            <a:r>
              <a:rPr sz="1059" kern="0" spc="-371" dirty="0">
                <a:solidFill>
                  <a:srgbClr val="FFFFFF"/>
                </a:solidFill>
                <a:latin typeface="Courier New"/>
                <a:cs typeface="Courier New"/>
              </a:rPr>
              <a:t> </a:t>
            </a:r>
            <a:r>
              <a:rPr sz="1059" kern="0" spc="-154" dirty="0">
                <a:solidFill>
                  <a:srgbClr val="FFFFFF"/>
                </a:solidFill>
                <a:latin typeface="Courier New"/>
                <a:cs typeface="Courier New"/>
              </a:rPr>
              <a:t>Server</a:t>
            </a:r>
            <a:r>
              <a:rPr sz="1059" kern="0" spc="-361" dirty="0">
                <a:solidFill>
                  <a:srgbClr val="FFFFFF"/>
                </a:solidFill>
                <a:latin typeface="Courier New"/>
                <a:cs typeface="Courier New"/>
              </a:rPr>
              <a:t> </a:t>
            </a:r>
            <a:r>
              <a:rPr sz="1059" kern="0" spc="-97" dirty="0">
                <a:solidFill>
                  <a:srgbClr val="FFFFFF"/>
                </a:solidFill>
                <a:latin typeface="Courier New"/>
                <a:cs typeface="Courier New"/>
              </a:rPr>
              <a:t>Technology</a:t>
            </a:r>
            <a:endParaRPr sz="1059" kern="0">
              <a:solidFill>
                <a:sysClr val="windowText" lastClr="000000"/>
              </a:solidFill>
              <a:latin typeface="Courier New"/>
              <a:cs typeface="Courier New"/>
            </a:endParaRPr>
          </a:p>
        </p:txBody>
      </p:sp>
    </p:spTree>
    <p:extLst>
      <p:ext uri="{BB962C8B-B14F-4D97-AF65-F5344CB8AC3E}">
        <p14:creationId xmlns:p14="http://schemas.microsoft.com/office/powerpoint/2010/main" val="3409677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03" y="2996219"/>
            <a:ext cx="8210684" cy="3203490"/>
          </a:xfrm>
          <a:prstGeom prst="rect">
            <a:avLst/>
          </a:prstGeom>
        </p:spPr>
      </p:pic>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3746754" y="76614"/>
            <a:ext cx="5573450" cy="461665"/>
          </a:xfrm>
          <a:prstGeom prst="rect">
            <a:avLst/>
          </a:prstGeom>
          <a:noFill/>
        </p:spPr>
        <p:txBody>
          <a:bodyPr wrap="square" rtlCol="0" anchor="ctr">
            <a:spAutoFit/>
          </a:bodyPr>
          <a:lstStyle/>
          <a:p>
            <a:pPr algn="ctr"/>
            <a:r>
              <a:rPr lang="en-US" sz="2400" b="1" dirty="0"/>
              <a:t>Deployment Environments (Contexts)</a:t>
            </a:r>
          </a:p>
        </p:txBody>
      </p:sp>
      <p:sp>
        <p:nvSpPr>
          <p:cNvPr id="21" name="TextBox 20"/>
          <p:cNvSpPr txBox="1"/>
          <p:nvPr/>
        </p:nvSpPr>
        <p:spPr>
          <a:xfrm>
            <a:off x="280091" y="1771675"/>
            <a:ext cx="8057576" cy="1015663"/>
          </a:xfrm>
          <a:prstGeom prst="rect">
            <a:avLst/>
          </a:prstGeom>
          <a:noFill/>
        </p:spPr>
        <p:txBody>
          <a:bodyPr wrap="square" rtlCol="0">
            <a:spAutoFit/>
          </a:bodyPr>
          <a:lstStyle/>
          <a:p>
            <a:pPr algn="ctr"/>
            <a:r>
              <a:rPr lang="en-US" sz="2000" b="1" dirty="0"/>
              <a:t>Cortana Intelligence Suite</a:t>
            </a:r>
          </a:p>
          <a:p>
            <a:r>
              <a:rPr lang="en-US" sz="2000" dirty="0">
                <a:solidFill>
                  <a:schemeClr val="tx1">
                    <a:lumMod val="50000"/>
                    <a:lumOff val="50000"/>
                  </a:schemeClr>
                </a:solidFill>
              </a:rPr>
              <a:t>A suite of products that allow you to </a:t>
            </a:r>
            <a:r>
              <a:rPr lang="en-US" sz="2000" b="1" dirty="0">
                <a:solidFill>
                  <a:schemeClr val="tx1">
                    <a:lumMod val="50000"/>
                    <a:lumOff val="50000"/>
                  </a:schemeClr>
                </a:solidFill>
              </a:rPr>
              <a:t>Predict Outcomes, Prescribe Actions </a:t>
            </a:r>
            <a:r>
              <a:rPr lang="en-US" sz="2000" dirty="0">
                <a:solidFill>
                  <a:schemeClr val="tx1">
                    <a:lumMod val="50000"/>
                    <a:lumOff val="50000"/>
                  </a:schemeClr>
                </a:solidFill>
              </a:rPr>
              <a:t>and </a:t>
            </a:r>
            <a:r>
              <a:rPr lang="en-US" sz="2000" b="1" dirty="0">
                <a:solidFill>
                  <a:schemeClr val="tx1">
                    <a:lumMod val="50000"/>
                    <a:lumOff val="50000"/>
                  </a:schemeClr>
                </a:solidFill>
              </a:rPr>
              <a:t>Automate Decisions </a:t>
            </a:r>
            <a:r>
              <a:rPr lang="en-US" sz="2000" dirty="0">
                <a:solidFill>
                  <a:schemeClr val="tx1">
                    <a:lumMod val="50000"/>
                    <a:lumOff val="50000"/>
                  </a:schemeClr>
                </a:solidFill>
              </a:rPr>
              <a:t>for</a:t>
            </a:r>
            <a:r>
              <a:rPr lang="en-US" sz="2000" b="1" dirty="0">
                <a:solidFill>
                  <a:schemeClr val="tx1">
                    <a:lumMod val="50000"/>
                    <a:lumOff val="50000"/>
                  </a:schemeClr>
                </a:solidFill>
              </a:rPr>
              <a:t> Operationalized Solutions</a:t>
            </a:r>
          </a:p>
        </p:txBody>
      </p:sp>
      <p:grpSp>
        <p:nvGrpSpPr>
          <p:cNvPr id="25" name="Group 24"/>
          <p:cNvGrpSpPr/>
          <p:nvPr/>
        </p:nvGrpSpPr>
        <p:grpSpPr>
          <a:xfrm>
            <a:off x="9320204" y="3563733"/>
            <a:ext cx="2473199" cy="2140967"/>
            <a:chOff x="1051434" y="1382423"/>
            <a:chExt cx="2473199" cy="2140967"/>
          </a:xfrm>
        </p:grpSpPr>
        <p:pic>
          <p:nvPicPr>
            <p:cNvPr id="26" name="Picture 25"/>
            <p:cNvPicPr>
              <a:picLocks noChangeAspect="1"/>
            </p:cNvPicPr>
            <p:nvPr/>
          </p:nvPicPr>
          <p:blipFill>
            <a:blip r:embed="rId4"/>
            <a:stretch>
              <a:fillRect/>
            </a:stretch>
          </p:blipFill>
          <p:spPr>
            <a:xfrm>
              <a:off x="1051434" y="1382423"/>
              <a:ext cx="2473199" cy="1693286"/>
            </a:xfrm>
            <a:prstGeom prst="rect">
              <a:avLst/>
            </a:prstGeom>
          </p:spPr>
        </p:pic>
        <p:pic>
          <p:nvPicPr>
            <p:cNvPr id="27" name="Picture 26"/>
            <p:cNvPicPr>
              <a:picLocks noChangeAspect="1"/>
            </p:cNvPicPr>
            <p:nvPr/>
          </p:nvPicPr>
          <p:blipFill>
            <a:blip r:embed="rId5"/>
            <a:stretch>
              <a:fillRect/>
            </a:stretch>
          </p:blipFill>
          <p:spPr>
            <a:xfrm>
              <a:off x="1115110" y="3075709"/>
              <a:ext cx="2345846" cy="447681"/>
            </a:xfrm>
            <a:prstGeom prst="rect">
              <a:avLst/>
            </a:prstGeom>
          </p:spPr>
        </p:pic>
      </p:grpSp>
      <p:pic>
        <p:nvPicPr>
          <p:cNvPr id="28" name="Picture 27"/>
          <p:cNvPicPr>
            <a:picLocks noChangeAspect="1"/>
          </p:cNvPicPr>
          <p:nvPr/>
        </p:nvPicPr>
        <p:blipFill>
          <a:blip r:embed="rId6"/>
          <a:stretch>
            <a:fillRect/>
          </a:stretch>
        </p:blipFill>
        <p:spPr>
          <a:xfrm>
            <a:off x="8918140" y="1794991"/>
            <a:ext cx="2899302" cy="1134510"/>
          </a:xfrm>
          <a:prstGeom prst="rect">
            <a:avLst/>
          </a:prstGeom>
        </p:spPr>
      </p:pic>
      <p:cxnSp>
        <p:nvCxnSpPr>
          <p:cNvPr id="6" name="Straight Connector 5"/>
          <p:cNvCxnSpPr/>
          <p:nvPr/>
        </p:nvCxnSpPr>
        <p:spPr>
          <a:xfrm>
            <a:off x="8711738" y="1106657"/>
            <a:ext cx="0" cy="5243386"/>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849457" y="1036688"/>
            <a:ext cx="918841" cy="461665"/>
          </a:xfrm>
          <a:prstGeom prst="rect">
            <a:avLst/>
          </a:prstGeom>
          <a:noFill/>
        </p:spPr>
        <p:txBody>
          <a:bodyPr wrap="none" rtlCol="0">
            <a:spAutoFit/>
          </a:bodyPr>
          <a:lstStyle/>
          <a:p>
            <a:r>
              <a:rPr lang="en-US" sz="2400" b="1" dirty="0"/>
              <a:t>Cloud</a:t>
            </a:r>
          </a:p>
        </p:txBody>
      </p:sp>
      <p:cxnSp>
        <p:nvCxnSpPr>
          <p:cNvPr id="29" name="Straight Connector 28"/>
          <p:cNvCxnSpPr/>
          <p:nvPr/>
        </p:nvCxnSpPr>
        <p:spPr>
          <a:xfrm>
            <a:off x="274548" y="1548939"/>
            <a:ext cx="11542894" cy="13854"/>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809611" y="1025558"/>
            <a:ext cx="1805046" cy="461665"/>
          </a:xfrm>
          <a:prstGeom prst="rect">
            <a:avLst/>
          </a:prstGeom>
          <a:noFill/>
        </p:spPr>
        <p:txBody>
          <a:bodyPr wrap="none" rtlCol="0">
            <a:spAutoFit/>
          </a:bodyPr>
          <a:lstStyle/>
          <a:p>
            <a:r>
              <a:rPr lang="en-US" sz="2400" b="1" dirty="0"/>
              <a:t>On-Premises</a:t>
            </a:r>
          </a:p>
        </p:txBody>
      </p:sp>
      <p:sp>
        <p:nvSpPr>
          <p:cNvPr id="12" name="Oval 11"/>
          <p:cNvSpPr/>
          <p:nvPr/>
        </p:nvSpPr>
        <p:spPr>
          <a:xfrm>
            <a:off x="4157419" y="3419617"/>
            <a:ext cx="1384316" cy="516358"/>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4135007" y="4346317"/>
            <a:ext cx="1429140" cy="50329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5630272" y="5257019"/>
            <a:ext cx="985681" cy="4176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30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2127" y="2458122"/>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259553" y="2354580"/>
            <a:ext cx="4034118" cy="282387"/>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252830" y="2815813"/>
            <a:ext cx="48745" cy="48745"/>
          </a:xfrm>
          <a:custGeom>
            <a:avLst/>
            <a:gdLst/>
            <a:ahLst/>
            <a:cxnLst/>
            <a:rect l="l" t="t" r="r" b="b"/>
            <a:pathLst>
              <a:path w="55245" h="55244">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416885" y="2744544"/>
            <a:ext cx="7032812" cy="213807"/>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2252830" y="3103580"/>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2434365" y="3032312"/>
            <a:ext cx="4900108" cy="215152"/>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012127" y="4038151"/>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259553" y="3934609"/>
            <a:ext cx="1697130" cy="246529"/>
          </a:xfrm>
          <a:custGeom>
            <a:avLst/>
            <a:gdLst/>
            <a:ahLst/>
            <a:cxnLst/>
            <a:rect l="l" t="t" r="r" b="b"/>
            <a:pathLst>
              <a:path w="1923414" h="279400">
                <a:moveTo>
                  <a:pt x="1912620" y="277367"/>
                </a:moveTo>
                <a:lnTo>
                  <a:pt x="1905000" y="277367"/>
                </a:lnTo>
                <a:lnTo>
                  <a:pt x="1901952" y="275844"/>
                </a:lnTo>
                <a:lnTo>
                  <a:pt x="1898903" y="272796"/>
                </a:lnTo>
                <a:lnTo>
                  <a:pt x="1895856" y="271272"/>
                </a:lnTo>
                <a:lnTo>
                  <a:pt x="1894331" y="266700"/>
                </a:lnTo>
                <a:lnTo>
                  <a:pt x="1894331" y="259079"/>
                </a:lnTo>
                <a:lnTo>
                  <a:pt x="1895856" y="256032"/>
                </a:lnTo>
                <a:lnTo>
                  <a:pt x="1901952" y="249935"/>
                </a:lnTo>
                <a:lnTo>
                  <a:pt x="1905000" y="248412"/>
                </a:lnTo>
                <a:lnTo>
                  <a:pt x="1912620" y="248412"/>
                </a:lnTo>
                <a:lnTo>
                  <a:pt x="1917192" y="249935"/>
                </a:lnTo>
                <a:lnTo>
                  <a:pt x="1923288" y="256032"/>
                </a:lnTo>
                <a:lnTo>
                  <a:pt x="1923288" y="271272"/>
                </a:lnTo>
                <a:lnTo>
                  <a:pt x="1920239" y="272796"/>
                </a:lnTo>
                <a:lnTo>
                  <a:pt x="1917192" y="275844"/>
                </a:lnTo>
                <a:lnTo>
                  <a:pt x="1912620" y="277367"/>
                </a:lnTo>
                <a:close/>
              </a:path>
              <a:path w="1923414" h="279400">
                <a:moveTo>
                  <a:pt x="594360" y="124967"/>
                </a:moveTo>
                <a:lnTo>
                  <a:pt x="594360" y="105155"/>
                </a:lnTo>
                <a:lnTo>
                  <a:pt x="600384" y="100845"/>
                </a:lnTo>
                <a:lnTo>
                  <a:pt x="640079" y="86487"/>
                </a:lnTo>
                <a:lnTo>
                  <a:pt x="656843" y="85344"/>
                </a:lnTo>
                <a:lnTo>
                  <a:pt x="669964" y="86463"/>
                </a:lnTo>
                <a:lnTo>
                  <a:pt x="681799" y="89725"/>
                </a:lnTo>
                <a:lnTo>
                  <a:pt x="692205" y="94988"/>
                </a:lnTo>
                <a:lnTo>
                  <a:pt x="699149" y="100584"/>
                </a:lnTo>
                <a:lnTo>
                  <a:pt x="653796" y="100584"/>
                </a:lnTo>
                <a:lnTo>
                  <a:pt x="638936" y="102036"/>
                </a:lnTo>
                <a:lnTo>
                  <a:pt x="624078" y="106489"/>
                </a:lnTo>
                <a:lnTo>
                  <a:pt x="609218" y="114085"/>
                </a:lnTo>
                <a:lnTo>
                  <a:pt x="594360" y="124967"/>
                </a:lnTo>
                <a:close/>
              </a:path>
              <a:path w="1923414" h="279400">
                <a:moveTo>
                  <a:pt x="635508" y="278891"/>
                </a:moveTo>
                <a:lnTo>
                  <a:pt x="592835" y="263651"/>
                </a:lnTo>
                <a:lnTo>
                  <a:pt x="577596" y="227075"/>
                </a:lnTo>
                <a:lnTo>
                  <a:pt x="581620" y="205359"/>
                </a:lnTo>
                <a:lnTo>
                  <a:pt x="593788" y="188213"/>
                </a:lnTo>
                <a:lnTo>
                  <a:pt x="614243" y="175640"/>
                </a:lnTo>
                <a:lnTo>
                  <a:pt x="643128" y="167639"/>
                </a:lnTo>
                <a:lnTo>
                  <a:pt x="699516" y="160019"/>
                </a:lnTo>
                <a:lnTo>
                  <a:pt x="696658" y="134016"/>
                </a:lnTo>
                <a:lnTo>
                  <a:pt x="688086" y="115443"/>
                </a:lnTo>
                <a:lnTo>
                  <a:pt x="673798" y="104298"/>
                </a:lnTo>
                <a:lnTo>
                  <a:pt x="653796" y="100584"/>
                </a:lnTo>
                <a:lnTo>
                  <a:pt x="699149" y="100584"/>
                </a:lnTo>
                <a:lnTo>
                  <a:pt x="715184" y="137898"/>
                </a:lnTo>
                <a:lnTo>
                  <a:pt x="716279" y="153924"/>
                </a:lnTo>
                <a:lnTo>
                  <a:pt x="716279" y="175260"/>
                </a:lnTo>
                <a:lnTo>
                  <a:pt x="699516" y="175260"/>
                </a:lnTo>
                <a:lnTo>
                  <a:pt x="647700" y="182879"/>
                </a:lnTo>
                <a:lnTo>
                  <a:pt x="608076" y="195072"/>
                </a:lnTo>
                <a:lnTo>
                  <a:pt x="595884" y="225551"/>
                </a:lnTo>
                <a:lnTo>
                  <a:pt x="596479" y="233910"/>
                </a:lnTo>
                <a:lnTo>
                  <a:pt x="628197" y="263056"/>
                </a:lnTo>
                <a:lnTo>
                  <a:pt x="637032" y="263651"/>
                </a:lnTo>
                <a:lnTo>
                  <a:pt x="679205" y="263651"/>
                </a:lnTo>
                <a:lnTo>
                  <a:pt x="673608" y="268224"/>
                </a:lnTo>
                <a:lnTo>
                  <a:pt x="664440" y="273105"/>
                </a:lnTo>
                <a:lnTo>
                  <a:pt x="655129" y="276415"/>
                </a:lnTo>
                <a:lnTo>
                  <a:pt x="645533" y="278296"/>
                </a:lnTo>
                <a:lnTo>
                  <a:pt x="635508" y="278891"/>
                </a:lnTo>
                <a:close/>
              </a:path>
              <a:path w="1923414" h="279400">
                <a:moveTo>
                  <a:pt x="679205" y="263651"/>
                </a:moveTo>
                <a:lnTo>
                  <a:pt x="637032" y="263651"/>
                </a:lnTo>
                <a:lnTo>
                  <a:pt x="650152" y="262485"/>
                </a:lnTo>
                <a:lnTo>
                  <a:pt x="661987" y="258889"/>
                </a:lnTo>
                <a:lnTo>
                  <a:pt x="694943" y="220980"/>
                </a:lnTo>
                <a:lnTo>
                  <a:pt x="699516" y="193548"/>
                </a:lnTo>
                <a:lnTo>
                  <a:pt x="699516" y="175260"/>
                </a:lnTo>
                <a:lnTo>
                  <a:pt x="716279" y="175260"/>
                </a:lnTo>
                <a:lnTo>
                  <a:pt x="716279" y="237744"/>
                </a:lnTo>
                <a:lnTo>
                  <a:pt x="697992" y="237744"/>
                </a:lnTo>
                <a:lnTo>
                  <a:pt x="693753" y="246578"/>
                </a:lnTo>
                <a:lnTo>
                  <a:pt x="688085" y="254698"/>
                </a:lnTo>
                <a:lnTo>
                  <a:pt x="681275" y="261961"/>
                </a:lnTo>
                <a:lnTo>
                  <a:pt x="679205" y="263651"/>
                </a:lnTo>
                <a:close/>
              </a:path>
              <a:path w="1923414" h="279400">
                <a:moveTo>
                  <a:pt x="716279" y="274319"/>
                </a:moveTo>
                <a:lnTo>
                  <a:pt x="699516" y="274319"/>
                </a:lnTo>
                <a:lnTo>
                  <a:pt x="699516" y="237744"/>
                </a:lnTo>
                <a:lnTo>
                  <a:pt x="716279" y="237744"/>
                </a:lnTo>
                <a:lnTo>
                  <a:pt x="716279" y="274319"/>
                </a:lnTo>
                <a:close/>
              </a:path>
              <a:path w="1923414" h="279400">
                <a:moveTo>
                  <a:pt x="1632203" y="278891"/>
                </a:moveTo>
                <a:lnTo>
                  <a:pt x="1586341" y="264104"/>
                </a:lnTo>
                <a:lnTo>
                  <a:pt x="1557147" y="222313"/>
                </a:lnTo>
                <a:lnTo>
                  <a:pt x="1551432" y="181355"/>
                </a:lnTo>
                <a:lnTo>
                  <a:pt x="1553098" y="161639"/>
                </a:lnTo>
                <a:lnTo>
                  <a:pt x="1575816" y="112775"/>
                </a:lnTo>
                <a:lnTo>
                  <a:pt x="1617821" y="87058"/>
                </a:lnTo>
                <a:lnTo>
                  <a:pt x="1635252" y="85344"/>
                </a:lnTo>
                <a:lnTo>
                  <a:pt x="1651515" y="86796"/>
                </a:lnTo>
                <a:lnTo>
                  <a:pt x="1665922" y="91249"/>
                </a:lnTo>
                <a:lnTo>
                  <a:pt x="1678328" y="98845"/>
                </a:lnTo>
                <a:lnTo>
                  <a:pt x="1679968" y="100584"/>
                </a:lnTo>
                <a:lnTo>
                  <a:pt x="1633727" y="100584"/>
                </a:lnTo>
                <a:lnTo>
                  <a:pt x="1621702" y="101488"/>
                </a:lnTo>
                <a:lnTo>
                  <a:pt x="1583650" y="127349"/>
                </a:lnTo>
                <a:lnTo>
                  <a:pt x="1569720" y="167639"/>
                </a:lnTo>
                <a:lnTo>
                  <a:pt x="1706437" y="167639"/>
                </a:lnTo>
                <a:lnTo>
                  <a:pt x="1706879" y="175260"/>
                </a:lnTo>
                <a:lnTo>
                  <a:pt x="1706879" y="182879"/>
                </a:lnTo>
                <a:lnTo>
                  <a:pt x="1569720" y="182879"/>
                </a:lnTo>
                <a:lnTo>
                  <a:pt x="1570839" y="201167"/>
                </a:lnTo>
                <a:lnTo>
                  <a:pt x="1586484" y="242316"/>
                </a:lnTo>
                <a:lnTo>
                  <a:pt x="1620988" y="262247"/>
                </a:lnTo>
                <a:lnTo>
                  <a:pt x="1635252" y="263651"/>
                </a:lnTo>
                <a:lnTo>
                  <a:pt x="1688416" y="263651"/>
                </a:lnTo>
                <a:lnTo>
                  <a:pt x="1681067" y="267962"/>
                </a:lnTo>
                <a:lnTo>
                  <a:pt x="1665351" y="274129"/>
                </a:lnTo>
                <a:lnTo>
                  <a:pt x="1649063" y="277725"/>
                </a:lnTo>
                <a:lnTo>
                  <a:pt x="1632203" y="278891"/>
                </a:lnTo>
                <a:close/>
              </a:path>
              <a:path w="1923414" h="279400">
                <a:moveTo>
                  <a:pt x="1706437" y="167639"/>
                </a:moveTo>
                <a:lnTo>
                  <a:pt x="1688592" y="167639"/>
                </a:lnTo>
                <a:lnTo>
                  <a:pt x="1687710" y="152495"/>
                </a:lnTo>
                <a:lnTo>
                  <a:pt x="1684972" y="139064"/>
                </a:lnTo>
                <a:lnTo>
                  <a:pt x="1656397" y="104965"/>
                </a:lnTo>
                <a:lnTo>
                  <a:pt x="1633727" y="100584"/>
                </a:lnTo>
                <a:lnTo>
                  <a:pt x="1679968" y="100584"/>
                </a:lnTo>
                <a:lnTo>
                  <a:pt x="1688592" y="109727"/>
                </a:lnTo>
                <a:lnTo>
                  <a:pt x="1696593" y="122539"/>
                </a:lnTo>
                <a:lnTo>
                  <a:pt x="1702308" y="137922"/>
                </a:lnTo>
                <a:lnTo>
                  <a:pt x="1705737" y="155590"/>
                </a:lnTo>
                <a:lnTo>
                  <a:pt x="1706437" y="167639"/>
                </a:lnTo>
                <a:close/>
              </a:path>
              <a:path w="1923414" h="279400">
                <a:moveTo>
                  <a:pt x="1688416" y="263651"/>
                </a:moveTo>
                <a:lnTo>
                  <a:pt x="1635252" y="263651"/>
                </a:lnTo>
                <a:lnTo>
                  <a:pt x="1650992" y="262223"/>
                </a:lnTo>
                <a:lnTo>
                  <a:pt x="1666303" y="257937"/>
                </a:lnTo>
                <a:lnTo>
                  <a:pt x="1681329" y="250793"/>
                </a:lnTo>
                <a:lnTo>
                  <a:pt x="1696212" y="240791"/>
                </a:lnTo>
                <a:lnTo>
                  <a:pt x="1696212" y="259079"/>
                </a:lnTo>
                <a:lnTo>
                  <a:pt x="1688416" y="263651"/>
                </a:lnTo>
                <a:close/>
              </a:path>
              <a:path w="1923414" h="279400">
                <a:moveTo>
                  <a:pt x="1176528" y="278891"/>
                </a:moveTo>
                <a:lnTo>
                  <a:pt x="1147643" y="273748"/>
                </a:lnTo>
                <a:lnTo>
                  <a:pt x="1127188" y="258318"/>
                </a:lnTo>
                <a:lnTo>
                  <a:pt x="1115020" y="232600"/>
                </a:lnTo>
                <a:lnTo>
                  <a:pt x="1110996" y="196596"/>
                </a:lnTo>
                <a:lnTo>
                  <a:pt x="1110996" y="89916"/>
                </a:lnTo>
                <a:lnTo>
                  <a:pt x="1127760" y="89916"/>
                </a:lnTo>
                <a:lnTo>
                  <a:pt x="1127830" y="193548"/>
                </a:lnTo>
                <a:lnTo>
                  <a:pt x="1128593" y="210026"/>
                </a:lnTo>
                <a:lnTo>
                  <a:pt x="1139951" y="246887"/>
                </a:lnTo>
                <a:lnTo>
                  <a:pt x="1179576" y="263651"/>
                </a:lnTo>
                <a:lnTo>
                  <a:pt x="1218241" y="263651"/>
                </a:lnTo>
                <a:lnTo>
                  <a:pt x="1211389" y="269557"/>
                </a:lnTo>
                <a:lnTo>
                  <a:pt x="1195030" y="276582"/>
                </a:lnTo>
                <a:lnTo>
                  <a:pt x="1176528" y="278891"/>
                </a:lnTo>
                <a:close/>
              </a:path>
              <a:path w="1923414" h="279400">
                <a:moveTo>
                  <a:pt x="1218241" y="263651"/>
                </a:moveTo>
                <a:lnTo>
                  <a:pt x="1179576" y="263651"/>
                </a:lnTo>
                <a:lnTo>
                  <a:pt x="1191577" y="262509"/>
                </a:lnTo>
                <a:lnTo>
                  <a:pt x="1202436" y="259080"/>
                </a:lnTo>
                <a:lnTo>
                  <a:pt x="1232344" y="222313"/>
                </a:lnTo>
                <a:lnTo>
                  <a:pt x="1235964" y="193548"/>
                </a:lnTo>
                <a:lnTo>
                  <a:pt x="1235964" y="89916"/>
                </a:lnTo>
                <a:lnTo>
                  <a:pt x="1252728" y="89916"/>
                </a:lnTo>
                <a:lnTo>
                  <a:pt x="1252728" y="240791"/>
                </a:lnTo>
                <a:lnTo>
                  <a:pt x="1235964" y="240791"/>
                </a:lnTo>
                <a:lnTo>
                  <a:pt x="1225176" y="257675"/>
                </a:lnTo>
                <a:lnTo>
                  <a:pt x="1218241" y="263651"/>
                </a:lnTo>
                <a:close/>
              </a:path>
              <a:path w="1923414" h="279400">
                <a:moveTo>
                  <a:pt x="1252728" y="274319"/>
                </a:moveTo>
                <a:lnTo>
                  <a:pt x="1235964" y="274319"/>
                </a:lnTo>
                <a:lnTo>
                  <a:pt x="1235964" y="240791"/>
                </a:lnTo>
                <a:lnTo>
                  <a:pt x="1252728" y="240791"/>
                </a:lnTo>
                <a:lnTo>
                  <a:pt x="1252728" y="274319"/>
                </a:lnTo>
                <a:close/>
              </a:path>
              <a:path w="1923414" h="279400">
                <a:moveTo>
                  <a:pt x="1912620" y="115824"/>
                </a:moveTo>
                <a:lnTo>
                  <a:pt x="1905000" y="115824"/>
                </a:lnTo>
                <a:lnTo>
                  <a:pt x="1901952" y="114300"/>
                </a:lnTo>
                <a:lnTo>
                  <a:pt x="1895856" y="108203"/>
                </a:lnTo>
                <a:lnTo>
                  <a:pt x="1894331" y="105155"/>
                </a:lnTo>
                <a:lnTo>
                  <a:pt x="1894331" y="96012"/>
                </a:lnTo>
                <a:lnTo>
                  <a:pt x="1895856" y="92963"/>
                </a:lnTo>
                <a:lnTo>
                  <a:pt x="1901952" y="86867"/>
                </a:lnTo>
                <a:lnTo>
                  <a:pt x="1917192" y="86867"/>
                </a:lnTo>
                <a:lnTo>
                  <a:pt x="1923288" y="92963"/>
                </a:lnTo>
                <a:lnTo>
                  <a:pt x="1923288" y="108203"/>
                </a:lnTo>
                <a:lnTo>
                  <a:pt x="1917192" y="114300"/>
                </a:lnTo>
                <a:lnTo>
                  <a:pt x="1912620" y="115824"/>
                </a:lnTo>
                <a:close/>
              </a:path>
              <a:path w="1923414" h="279400">
                <a:moveTo>
                  <a:pt x="1780433" y="131063"/>
                </a:moveTo>
                <a:lnTo>
                  <a:pt x="1769364" y="131063"/>
                </a:lnTo>
                <a:lnTo>
                  <a:pt x="1773340" y="120467"/>
                </a:lnTo>
                <a:lnTo>
                  <a:pt x="1805368" y="88582"/>
                </a:lnTo>
                <a:lnTo>
                  <a:pt x="1821180" y="85344"/>
                </a:lnTo>
                <a:lnTo>
                  <a:pt x="1828800" y="85344"/>
                </a:lnTo>
                <a:lnTo>
                  <a:pt x="1840992" y="88391"/>
                </a:lnTo>
                <a:lnTo>
                  <a:pt x="1840992" y="100584"/>
                </a:lnTo>
                <a:lnTo>
                  <a:pt x="1821180" y="100584"/>
                </a:lnTo>
                <a:lnTo>
                  <a:pt x="1810321" y="102012"/>
                </a:lnTo>
                <a:lnTo>
                  <a:pt x="1800606" y="106299"/>
                </a:lnTo>
                <a:lnTo>
                  <a:pt x="1792033" y="113442"/>
                </a:lnTo>
                <a:lnTo>
                  <a:pt x="1784603" y="123444"/>
                </a:lnTo>
                <a:lnTo>
                  <a:pt x="1780433" y="131063"/>
                </a:lnTo>
                <a:close/>
              </a:path>
              <a:path w="1923414" h="279400">
                <a:moveTo>
                  <a:pt x="1769364" y="274319"/>
                </a:moveTo>
                <a:lnTo>
                  <a:pt x="1752600" y="274319"/>
                </a:lnTo>
                <a:lnTo>
                  <a:pt x="1752600" y="89916"/>
                </a:lnTo>
                <a:lnTo>
                  <a:pt x="1769364" y="89916"/>
                </a:lnTo>
                <a:lnTo>
                  <a:pt x="1769364" y="131063"/>
                </a:lnTo>
                <a:lnTo>
                  <a:pt x="1780433" y="131063"/>
                </a:lnTo>
                <a:lnTo>
                  <a:pt x="1777722" y="136017"/>
                </a:lnTo>
                <a:lnTo>
                  <a:pt x="1772983" y="150875"/>
                </a:lnTo>
                <a:lnTo>
                  <a:pt x="1770245" y="168020"/>
                </a:lnTo>
                <a:lnTo>
                  <a:pt x="1769364" y="187451"/>
                </a:lnTo>
                <a:lnTo>
                  <a:pt x="1769364" y="274319"/>
                </a:lnTo>
                <a:close/>
              </a:path>
              <a:path w="1923414" h="279400">
                <a:moveTo>
                  <a:pt x="1840992" y="106679"/>
                </a:moveTo>
                <a:lnTo>
                  <a:pt x="1834896" y="102107"/>
                </a:lnTo>
                <a:lnTo>
                  <a:pt x="1828800" y="100584"/>
                </a:lnTo>
                <a:lnTo>
                  <a:pt x="1840992" y="100584"/>
                </a:lnTo>
                <a:lnTo>
                  <a:pt x="1840992" y="106679"/>
                </a:lnTo>
                <a:close/>
              </a:path>
              <a:path w="1923414" h="279400">
                <a:moveTo>
                  <a:pt x="1394245" y="263651"/>
                </a:moveTo>
                <a:lnTo>
                  <a:pt x="1348740" y="263651"/>
                </a:lnTo>
                <a:lnTo>
                  <a:pt x="1367861" y="261389"/>
                </a:lnTo>
                <a:lnTo>
                  <a:pt x="1381696" y="254698"/>
                </a:lnTo>
                <a:lnTo>
                  <a:pt x="1390102" y="243720"/>
                </a:lnTo>
                <a:lnTo>
                  <a:pt x="1392936" y="228600"/>
                </a:lnTo>
                <a:lnTo>
                  <a:pt x="1392936" y="219455"/>
                </a:lnTo>
                <a:lnTo>
                  <a:pt x="1389887" y="213360"/>
                </a:lnTo>
                <a:lnTo>
                  <a:pt x="1382267" y="207263"/>
                </a:lnTo>
                <a:lnTo>
                  <a:pt x="1376862" y="202691"/>
                </a:lnTo>
                <a:lnTo>
                  <a:pt x="1369885" y="198119"/>
                </a:lnTo>
                <a:lnTo>
                  <a:pt x="1361479" y="193547"/>
                </a:lnTo>
                <a:lnTo>
                  <a:pt x="1351787" y="188975"/>
                </a:lnTo>
                <a:lnTo>
                  <a:pt x="1339215" y="183261"/>
                </a:lnTo>
                <a:lnTo>
                  <a:pt x="1328928" y="177546"/>
                </a:lnTo>
                <a:lnTo>
                  <a:pt x="1303853" y="144256"/>
                </a:lnTo>
                <a:lnTo>
                  <a:pt x="1303020" y="135635"/>
                </a:lnTo>
                <a:lnTo>
                  <a:pt x="1304163" y="124777"/>
                </a:lnTo>
                <a:lnTo>
                  <a:pt x="1330118" y="93059"/>
                </a:lnTo>
                <a:lnTo>
                  <a:pt x="1363980" y="85344"/>
                </a:lnTo>
                <a:lnTo>
                  <a:pt x="1375124" y="85915"/>
                </a:lnTo>
                <a:lnTo>
                  <a:pt x="1385697" y="87630"/>
                </a:lnTo>
                <a:lnTo>
                  <a:pt x="1395698" y="90487"/>
                </a:lnTo>
                <a:lnTo>
                  <a:pt x="1405128" y="94487"/>
                </a:lnTo>
                <a:lnTo>
                  <a:pt x="1405128" y="100584"/>
                </a:lnTo>
                <a:lnTo>
                  <a:pt x="1362456" y="100584"/>
                </a:lnTo>
                <a:lnTo>
                  <a:pt x="1353621" y="101155"/>
                </a:lnTo>
                <a:lnTo>
                  <a:pt x="1321903" y="126658"/>
                </a:lnTo>
                <a:lnTo>
                  <a:pt x="1321308" y="134112"/>
                </a:lnTo>
                <a:lnTo>
                  <a:pt x="1321308" y="143255"/>
                </a:lnTo>
                <a:lnTo>
                  <a:pt x="1359408" y="175260"/>
                </a:lnTo>
                <a:lnTo>
                  <a:pt x="1372885" y="180975"/>
                </a:lnTo>
                <a:lnTo>
                  <a:pt x="1383792" y="186689"/>
                </a:lnTo>
                <a:lnTo>
                  <a:pt x="1409104" y="219765"/>
                </a:lnTo>
                <a:lnTo>
                  <a:pt x="1409700" y="228600"/>
                </a:lnTo>
                <a:lnTo>
                  <a:pt x="1408580" y="238601"/>
                </a:lnTo>
                <a:lnTo>
                  <a:pt x="1405318" y="248031"/>
                </a:lnTo>
                <a:lnTo>
                  <a:pt x="1400055" y="256889"/>
                </a:lnTo>
                <a:lnTo>
                  <a:pt x="1394245" y="263651"/>
                </a:lnTo>
                <a:close/>
              </a:path>
              <a:path w="1923414" h="279400">
                <a:moveTo>
                  <a:pt x="1405128" y="112775"/>
                </a:moveTo>
                <a:lnTo>
                  <a:pt x="1394602" y="107656"/>
                </a:lnTo>
                <a:lnTo>
                  <a:pt x="1383792" y="103822"/>
                </a:lnTo>
                <a:lnTo>
                  <a:pt x="1372981" y="101417"/>
                </a:lnTo>
                <a:lnTo>
                  <a:pt x="1362456" y="100584"/>
                </a:lnTo>
                <a:lnTo>
                  <a:pt x="1405128" y="100584"/>
                </a:lnTo>
                <a:lnTo>
                  <a:pt x="1405128" y="112775"/>
                </a:lnTo>
                <a:close/>
              </a:path>
              <a:path w="1923414" h="279400">
                <a:moveTo>
                  <a:pt x="1347216" y="278891"/>
                </a:moveTo>
                <a:lnTo>
                  <a:pt x="1334952" y="278058"/>
                </a:lnTo>
                <a:lnTo>
                  <a:pt x="1323403" y="275653"/>
                </a:lnTo>
                <a:lnTo>
                  <a:pt x="1312711" y="271819"/>
                </a:lnTo>
                <a:lnTo>
                  <a:pt x="1303020" y="266700"/>
                </a:lnTo>
                <a:lnTo>
                  <a:pt x="1303020" y="246887"/>
                </a:lnTo>
                <a:lnTo>
                  <a:pt x="1307877" y="250293"/>
                </a:lnTo>
                <a:lnTo>
                  <a:pt x="1313307" y="253555"/>
                </a:lnTo>
                <a:lnTo>
                  <a:pt x="1319307" y="256532"/>
                </a:lnTo>
                <a:lnTo>
                  <a:pt x="1325880" y="259079"/>
                </a:lnTo>
                <a:lnTo>
                  <a:pt x="1335023" y="262127"/>
                </a:lnTo>
                <a:lnTo>
                  <a:pt x="1342643" y="263651"/>
                </a:lnTo>
                <a:lnTo>
                  <a:pt x="1394245" y="263651"/>
                </a:lnTo>
                <a:lnTo>
                  <a:pt x="1392936" y="265175"/>
                </a:lnTo>
                <a:lnTo>
                  <a:pt x="1384077" y="271176"/>
                </a:lnTo>
                <a:lnTo>
                  <a:pt x="1373505" y="275462"/>
                </a:lnTo>
                <a:lnTo>
                  <a:pt x="1361217" y="278034"/>
                </a:lnTo>
                <a:lnTo>
                  <a:pt x="1347216" y="278891"/>
                </a:lnTo>
                <a:close/>
              </a:path>
              <a:path w="1923414" h="279400">
                <a:moveTo>
                  <a:pt x="944879" y="278891"/>
                </a:moveTo>
                <a:lnTo>
                  <a:pt x="896231" y="264104"/>
                </a:lnTo>
                <a:lnTo>
                  <a:pt x="866012" y="223456"/>
                </a:lnTo>
                <a:lnTo>
                  <a:pt x="859535" y="185927"/>
                </a:lnTo>
                <a:lnTo>
                  <a:pt x="861250" y="164211"/>
                </a:lnTo>
                <a:lnTo>
                  <a:pt x="874966" y="127635"/>
                </a:lnTo>
                <a:lnTo>
                  <a:pt x="916304" y="92201"/>
                </a:lnTo>
                <a:lnTo>
                  <a:pt x="952500" y="85344"/>
                </a:lnTo>
                <a:lnTo>
                  <a:pt x="963644" y="85891"/>
                </a:lnTo>
                <a:lnTo>
                  <a:pt x="974217" y="87439"/>
                </a:lnTo>
                <a:lnTo>
                  <a:pt x="984218" y="89844"/>
                </a:lnTo>
                <a:lnTo>
                  <a:pt x="993647" y="92963"/>
                </a:lnTo>
                <a:lnTo>
                  <a:pt x="993647" y="100584"/>
                </a:lnTo>
                <a:lnTo>
                  <a:pt x="950976" y="100584"/>
                </a:lnTo>
                <a:lnTo>
                  <a:pt x="935569" y="102012"/>
                </a:lnTo>
                <a:lnTo>
                  <a:pt x="897635" y="123444"/>
                </a:lnTo>
                <a:lnTo>
                  <a:pt x="878990" y="166735"/>
                </a:lnTo>
                <a:lnTo>
                  <a:pt x="877824" y="184403"/>
                </a:lnTo>
                <a:lnTo>
                  <a:pt x="878967" y="201596"/>
                </a:lnTo>
                <a:lnTo>
                  <a:pt x="896111" y="242316"/>
                </a:lnTo>
                <a:lnTo>
                  <a:pt x="930616" y="262247"/>
                </a:lnTo>
                <a:lnTo>
                  <a:pt x="944879" y="263651"/>
                </a:lnTo>
                <a:lnTo>
                  <a:pt x="993647" y="263651"/>
                </a:lnTo>
                <a:lnTo>
                  <a:pt x="993647" y="266700"/>
                </a:lnTo>
                <a:lnTo>
                  <a:pt x="982813" y="271819"/>
                </a:lnTo>
                <a:lnTo>
                  <a:pt x="970978" y="275653"/>
                </a:lnTo>
                <a:lnTo>
                  <a:pt x="958286" y="278058"/>
                </a:lnTo>
                <a:lnTo>
                  <a:pt x="944879" y="278891"/>
                </a:lnTo>
                <a:close/>
              </a:path>
              <a:path w="1923414" h="279400">
                <a:moveTo>
                  <a:pt x="993647" y="112775"/>
                </a:moveTo>
                <a:lnTo>
                  <a:pt x="983980" y="107013"/>
                </a:lnTo>
                <a:lnTo>
                  <a:pt x="973455" y="103251"/>
                </a:lnTo>
                <a:lnTo>
                  <a:pt x="962358" y="101203"/>
                </a:lnTo>
                <a:lnTo>
                  <a:pt x="950976" y="100584"/>
                </a:lnTo>
                <a:lnTo>
                  <a:pt x="993647" y="100584"/>
                </a:lnTo>
                <a:lnTo>
                  <a:pt x="993647" y="112775"/>
                </a:lnTo>
                <a:close/>
              </a:path>
              <a:path w="1923414" h="279400">
                <a:moveTo>
                  <a:pt x="993647" y="263651"/>
                </a:moveTo>
                <a:lnTo>
                  <a:pt x="944879" y="263651"/>
                </a:lnTo>
                <a:lnTo>
                  <a:pt x="958286" y="262770"/>
                </a:lnTo>
                <a:lnTo>
                  <a:pt x="970978" y="260032"/>
                </a:lnTo>
                <a:lnTo>
                  <a:pt x="982813" y="255293"/>
                </a:lnTo>
                <a:lnTo>
                  <a:pt x="993647" y="248412"/>
                </a:lnTo>
                <a:lnTo>
                  <a:pt x="993647" y="263651"/>
                </a:lnTo>
                <a:close/>
              </a:path>
              <a:path w="1923414" h="279400">
                <a:moveTo>
                  <a:pt x="322431" y="123444"/>
                </a:moveTo>
                <a:lnTo>
                  <a:pt x="309372" y="123444"/>
                </a:lnTo>
                <a:lnTo>
                  <a:pt x="320849" y="106560"/>
                </a:lnTo>
                <a:lnTo>
                  <a:pt x="334899" y="94678"/>
                </a:lnTo>
                <a:lnTo>
                  <a:pt x="351805" y="87653"/>
                </a:lnTo>
                <a:lnTo>
                  <a:pt x="371856" y="85344"/>
                </a:lnTo>
                <a:lnTo>
                  <a:pt x="385857" y="86510"/>
                </a:lnTo>
                <a:lnTo>
                  <a:pt x="398145" y="90106"/>
                </a:lnTo>
                <a:lnTo>
                  <a:pt x="408717" y="96273"/>
                </a:lnTo>
                <a:lnTo>
                  <a:pt x="413016" y="100584"/>
                </a:lnTo>
                <a:lnTo>
                  <a:pt x="368807" y="100584"/>
                </a:lnTo>
                <a:lnTo>
                  <a:pt x="356544" y="101750"/>
                </a:lnTo>
                <a:lnTo>
                  <a:pt x="344995" y="105346"/>
                </a:lnTo>
                <a:lnTo>
                  <a:pt x="334303" y="111513"/>
                </a:lnTo>
                <a:lnTo>
                  <a:pt x="324611" y="120396"/>
                </a:lnTo>
                <a:lnTo>
                  <a:pt x="322431" y="123444"/>
                </a:lnTo>
                <a:close/>
              </a:path>
              <a:path w="1923414" h="279400">
                <a:moveTo>
                  <a:pt x="307847" y="274319"/>
                </a:moveTo>
                <a:lnTo>
                  <a:pt x="291084" y="274319"/>
                </a:lnTo>
                <a:lnTo>
                  <a:pt x="291084" y="89916"/>
                </a:lnTo>
                <a:lnTo>
                  <a:pt x="307847" y="89916"/>
                </a:lnTo>
                <a:lnTo>
                  <a:pt x="307847" y="123444"/>
                </a:lnTo>
                <a:lnTo>
                  <a:pt x="322431" y="123444"/>
                </a:lnTo>
                <a:lnTo>
                  <a:pt x="317492" y="130349"/>
                </a:lnTo>
                <a:lnTo>
                  <a:pt x="312229" y="141732"/>
                </a:lnTo>
                <a:lnTo>
                  <a:pt x="308967" y="154257"/>
                </a:lnTo>
                <a:lnTo>
                  <a:pt x="307847" y="167639"/>
                </a:lnTo>
                <a:lnTo>
                  <a:pt x="307847" y="274319"/>
                </a:lnTo>
                <a:close/>
              </a:path>
              <a:path w="1923414" h="279400">
                <a:moveTo>
                  <a:pt x="434340" y="274319"/>
                </a:moveTo>
                <a:lnTo>
                  <a:pt x="417575" y="274319"/>
                </a:lnTo>
                <a:lnTo>
                  <a:pt x="417575" y="166116"/>
                </a:lnTo>
                <a:lnTo>
                  <a:pt x="414456" y="137231"/>
                </a:lnTo>
                <a:lnTo>
                  <a:pt x="405193" y="116776"/>
                </a:lnTo>
                <a:lnTo>
                  <a:pt x="389929" y="104608"/>
                </a:lnTo>
                <a:lnTo>
                  <a:pt x="368807" y="100584"/>
                </a:lnTo>
                <a:lnTo>
                  <a:pt x="413016" y="100584"/>
                </a:lnTo>
                <a:lnTo>
                  <a:pt x="433220" y="144375"/>
                </a:lnTo>
                <a:lnTo>
                  <a:pt x="434340" y="161544"/>
                </a:lnTo>
                <a:lnTo>
                  <a:pt x="434340" y="274319"/>
                </a:lnTo>
                <a:close/>
              </a:path>
              <a:path w="1923414" h="279400">
                <a:moveTo>
                  <a:pt x="1479804" y="89916"/>
                </a:moveTo>
                <a:lnTo>
                  <a:pt x="1463040" y="89916"/>
                </a:lnTo>
                <a:lnTo>
                  <a:pt x="1463040" y="41148"/>
                </a:lnTo>
                <a:lnTo>
                  <a:pt x="1466087" y="39624"/>
                </a:lnTo>
                <a:lnTo>
                  <a:pt x="1469136" y="39624"/>
                </a:lnTo>
                <a:lnTo>
                  <a:pt x="1472184" y="38100"/>
                </a:lnTo>
                <a:lnTo>
                  <a:pt x="1475232" y="38100"/>
                </a:lnTo>
                <a:lnTo>
                  <a:pt x="1478280" y="36575"/>
                </a:lnTo>
                <a:lnTo>
                  <a:pt x="1479804" y="35051"/>
                </a:lnTo>
                <a:lnTo>
                  <a:pt x="1479804" y="89916"/>
                </a:lnTo>
                <a:close/>
              </a:path>
              <a:path w="1923414" h="279400">
                <a:moveTo>
                  <a:pt x="1528572" y="105155"/>
                </a:moveTo>
                <a:lnTo>
                  <a:pt x="1431036" y="105155"/>
                </a:lnTo>
                <a:lnTo>
                  <a:pt x="1431036" y="89916"/>
                </a:lnTo>
                <a:lnTo>
                  <a:pt x="1528572" y="89916"/>
                </a:lnTo>
                <a:lnTo>
                  <a:pt x="1528572" y="105155"/>
                </a:lnTo>
                <a:close/>
              </a:path>
              <a:path w="1923414" h="279400">
                <a:moveTo>
                  <a:pt x="1504187" y="278891"/>
                </a:moveTo>
                <a:lnTo>
                  <a:pt x="1486185" y="275748"/>
                </a:lnTo>
                <a:lnTo>
                  <a:pt x="1473327" y="266318"/>
                </a:lnTo>
                <a:lnTo>
                  <a:pt x="1465611" y="250602"/>
                </a:lnTo>
                <a:lnTo>
                  <a:pt x="1463040" y="228600"/>
                </a:lnTo>
                <a:lnTo>
                  <a:pt x="1463040" y="105155"/>
                </a:lnTo>
                <a:lnTo>
                  <a:pt x="1479804" y="105155"/>
                </a:lnTo>
                <a:lnTo>
                  <a:pt x="1479897" y="228600"/>
                </a:lnTo>
                <a:lnTo>
                  <a:pt x="1480327" y="235648"/>
                </a:lnTo>
                <a:lnTo>
                  <a:pt x="1496567" y="263651"/>
                </a:lnTo>
                <a:lnTo>
                  <a:pt x="1528572" y="263651"/>
                </a:lnTo>
                <a:lnTo>
                  <a:pt x="1528572" y="271272"/>
                </a:lnTo>
                <a:lnTo>
                  <a:pt x="1522618" y="274391"/>
                </a:lnTo>
                <a:lnTo>
                  <a:pt x="1516380" y="276796"/>
                </a:lnTo>
                <a:lnTo>
                  <a:pt x="1510141" y="278344"/>
                </a:lnTo>
                <a:lnTo>
                  <a:pt x="1504187" y="278891"/>
                </a:lnTo>
                <a:close/>
              </a:path>
              <a:path w="1923414" h="279400">
                <a:moveTo>
                  <a:pt x="1528572" y="263651"/>
                </a:moveTo>
                <a:lnTo>
                  <a:pt x="1513332" y="263651"/>
                </a:lnTo>
                <a:lnTo>
                  <a:pt x="1520951" y="260603"/>
                </a:lnTo>
                <a:lnTo>
                  <a:pt x="1528572" y="256032"/>
                </a:lnTo>
                <a:lnTo>
                  <a:pt x="1528572" y="263651"/>
                </a:lnTo>
                <a:close/>
              </a:path>
              <a:path w="1923414" h="279400">
                <a:moveTo>
                  <a:pt x="120395" y="278891"/>
                </a:moveTo>
                <a:lnTo>
                  <a:pt x="70484" y="269748"/>
                </a:lnTo>
                <a:lnTo>
                  <a:pt x="32003" y="242316"/>
                </a:lnTo>
                <a:lnTo>
                  <a:pt x="8000" y="200215"/>
                </a:lnTo>
                <a:lnTo>
                  <a:pt x="0" y="147827"/>
                </a:lnTo>
                <a:lnTo>
                  <a:pt x="2024" y="118419"/>
                </a:lnTo>
                <a:lnTo>
                  <a:pt x="18645" y="68746"/>
                </a:lnTo>
                <a:lnTo>
                  <a:pt x="51244" y="31884"/>
                </a:lnTo>
                <a:lnTo>
                  <a:pt x="96964" y="12977"/>
                </a:lnTo>
                <a:lnTo>
                  <a:pt x="124968" y="10667"/>
                </a:lnTo>
                <a:lnTo>
                  <a:pt x="149875" y="12953"/>
                </a:lnTo>
                <a:lnTo>
                  <a:pt x="172211" y="19812"/>
                </a:lnTo>
                <a:lnTo>
                  <a:pt x="185578" y="27432"/>
                </a:lnTo>
                <a:lnTo>
                  <a:pt x="121919" y="27432"/>
                </a:lnTo>
                <a:lnTo>
                  <a:pt x="100179" y="29432"/>
                </a:lnTo>
                <a:lnTo>
                  <a:pt x="62984" y="45434"/>
                </a:lnTo>
                <a:lnTo>
                  <a:pt x="34361" y="77509"/>
                </a:lnTo>
                <a:lnTo>
                  <a:pt x="20026" y="120515"/>
                </a:lnTo>
                <a:lnTo>
                  <a:pt x="18287" y="146303"/>
                </a:lnTo>
                <a:lnTo>
                  <a:pt x="20002" y="171402"/>
                </a:lnTo>
                <a:lnTo>
                  <a:pt x="33718" y="213598"/>
                </a:lnTo>
                <a:lnTo>
                  <a:pt x="60578" y="244125"/>
                </a:lnTo>
                <a:lnTo>
                  <a:pt x="97154" y="260127"/>
                </a:lnTo>
                <a:lnTo>
                  <a:pt x="118872" y="262127"/>
                </a:lnTo>
                <a:lnTo>
                  <a:pt x="183562" y="262127"/>
                </a:lnTo>
                <a:lnTo>
                  <a:pt x="169735" y="269748"/>
                </a:lnTo>
                <a:lnTo>
                  <a:pt x="146423" y="276605"/>
                </a:lnTo>
                <a:lnTo>
                  <a:pt x="120395" y="278891"/>
                </a:lnTo>
                <a:close/>
              </a:path>
              <a:path w="1923414" h="279400">
                <a:moveTo>
                  <a:pt x="183562" y="262127"/>
                </a:moveTo>
                <a:lnTo>
                  <a:pt x="118872" y="262127"/>
                </a:lnTo>
                <a:lnTo>
                  <a:pt x="141708" y="260151"/>
                </a:lnTo>
                <a:lnTo>
                  <a:pt x="162115" y="254317"/>
                </a:lnTo>
                <a:lnTo>
                  <a:pt x="195072" y="231648"/>
                </a:lnTo>
                <a:lnTo>
                  <a:pt x="216979" y="193738"/>
                </a:lnTo>
                <a:lnTo>
                  <a:pt x="224028" y="143255"/>
                </a:lnTo>
                <a:lnTo>
                  <a:pt x="222313" y="117490"/>
                </a:lnTo>
                <a:lnTo>
                  <a:pt x="208597" y="75104"/>
                </a:lnTo>
                <a:lnTo>
                  <a:pt x="181498" y="44791"/>
                </a:lnTo>
                <a:lnTo>
                  <a:pt x="143875" y="29408"/>
                </a:lnTo>
                <a:lnTo>
                  <a:pt x="121919" y="27432"/>
                </a:lnTo>
                <a:lnTo>
                  <a:pt x="185578" y="27432"/>
                </a:lnTo>
                <a:lnTo>
                  <a:pt x="224313" y="66055"/>
                </a:lnTo>
                <a:lnTo>
                  <a:pt x="240315" y="112823"/>
                </a:lnTo>
                <a:lnTo>
                  <a:pt x="242315" y="140207"/>
                </a:lnTo>
                <a:lnTo>
                  <a:pt x="240286" y="171402"/>
                </a:lnTo>
                <a:lnTo>
                  <a:pt x="234124" y="198691"/>
                </a:lnTo>
                <a:lnTo>
                  <a:pt x="223670" y="222289"/>
                </a:lnTo>
                <a:lnTo>
                  <a:pt x="208787" y="242316"/>
                </a:lnTo>
                <a:lnTo>
                  <a:pt x="190476" y="258318"/>
                </a:lnTo>
                <a:lnTo>
                  <a:pt x="183562" y="262127"/>
                </a:lnTo>
                <a:close/>
              </a:path>
              <a:path w="1923414" h="279400">
                <a:moveTo>
                  <a:pt x="1054608" y="274319"/>
                </a:moveTo>
                <a:lnTo>
                  <a:pt x="1037843" y="274319"/>
                </a:lnTo>
                <a:lnTo>
                  <a:pt x="1037843" y="0"/>
                </a:lnTo>
                <a:lnTo>
                  <a:pt x="1054608" y="0"/>
                </a:lnTo>
                <a:lnTo>
                  <a:pt x="1054608" y="27431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2252830" y="4395843"/>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2434365" y="4324574"/>
            <a:ext cx="3722146" cy="166743"/>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252830" y="4682265"/>
            <a:ext cx="48745" cy="48745"/>
          </a:xfrm>
          <a:custGeom>
            <a:avLst/>
            <a:gdLst/>
            <a:ahLst/>
            <a:cxnLst/>
            <a:rect l="l" t="t" r="r" b="b"/>
            <a:pathLst>
              <a:path w="55245" h="55245">
                <a:moveTo>
                  <a:pt x="35052" y="54864"/>
                </a:moveTo>
                <a:lnTo>
                  <a:pt x="19812" y="54864"/>
                </a:lnTo>
                <a:lnTo>
                  <a:pt x="12192" y="51816"/>
                </a:lnTo>
                <a:lnTo>
                  <a:pt x="1524" y="41148"/>
                </a:lnTo>
                <a:lnTo>
                  <a:pt x="0" y="35052"/>
                </a:lnTo>
                <a:lnTo>
                  <a:pt x="0" y="19812"/>
                </a:lnTo>
                <a:lnTo>
                  <a:pt x="1524" y="13716"/>
                </a:lnTo>
                <a:lnTo>
                  <a:pt x="12192" y="3048"/>
                </a:lnTo>
                <a:lnTo>
                  <a:pt x="19812" y="0"/>
                </a:lnTo>
                <a:lnTo>
                  <a:pt x="35052" y="0"/>
                </a:lnTo>
                <a:lnTo>
                  <a:pt x="41148" y="3048"/>
                </a:lnTo>
                <a:lnTo>
                  <a:pt x="51816" y="13716"/>
                </a:lnTo>
                <a:lnTo>
                  <a:pt x="54864" y="19812"/>
                </a:lnTo>
                <a:lnTo>
                  <a:pt x="54864" y="35052"/>
                </a:lnTo>
                <a:lnTo>
                  <a:pt x="51816" y="41148"/>
                </a:lnTo>
                <a:lnTo>
                  <a:pt x="41148" y="51816"/>
                </a:lnTo>
                <a:lnTo>
                  <a:pt x="35052" y="54864"/>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2434365" y="4610997"/>
            <a:ext cx="6485516" cy="215152"/>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2036333" y="517712"/>
            <a:ext cx="4351468" cy="329452"/>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367490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12" name="TextBox 11"/>
          <p:cNvSpPr txBox="1"/>
          <p:nvPr/>
        </p:nvSpPr>
        <p:spPr>
          <a:xfrm>
            <a:off x="1009164" y="2923702"/>
            <a:ext cx="5237137" cy="3539430"/>
          </a:xfrm>
          <a:prstGeom prst="rect">
            <a:avLst/>
          </a:prstGeom>
          <a:noFill/>
        </p:spPr>
        <p:txBody>
          <a:bodyPr wrap="square" rtlCol="0">
            <a:spAutoFit/>
          </a:bodyPr>
          <a:lstStyle/>
          <a:p>
            <a:r>
              <a:rPr lang="en-US" sz="2400" b="1" dirty="0"/>
              <a:t>Agenda (40-45 minutes):</a:t>
            </a:r>
          </a:p>
          <a:p>
            <a:pPr marL="571500" indent="-571500">
              <a:buFont typeface="Arial" panose="020B0604020202020204" pitchFamily="34" charset="0"/>
              <a:buChar char="•"/>
            </a:pPr>
            <a:r>
              <a:rPr lang="en-US" sz="2000" dirty="0">
                <a:solidFill>
                  <a:schemeClr val="tx1">
                    <a:lumMod val="50000"/>
                    <a:lumOff val="50000"/>
                  </a:schemeClr>
                </a:solidFill>
              </a:rPr>
              <a:t>Introduction of key organizations and technologies (10 min)</a:t>
            </a:r>
          </a:p>
          <a:p>
            <a:pPr marL="571500" indent="-571500">
              <a:buFont typeface="Arial" panose="020B0604020202020204" pitchFamily="34" charset="0"/>
              <a:buChar char="•"/>
            </a:pPr>
            <a:r>
              <a:rPr lang="en-US" sz="2000" dirty="0">
                <a:solidFill>
                  <a:schemeClr val="tx1">
                    <a:lumMod val="50000"/>
                    <a:lumOff val="50000"/>
                  </a:schemeClr>
                </a:solidFill>
              </a:rPr>
              <a:t>Value of advanced analytics (5 min)</a:t>
            </a:r>
          </a:p>
          <a:p>
            <a:pPr marL="571500" indent="-571500">
              <a:buFont typeface="Arial" panose="020B0604020202020204" pitchFamily="34" charset="0"/>
              <a:buChar char="•"/>
            </a:pPr>
            <a:r>
              <a:rPr lang="en-US" sz="2000" dirty="0">
                <a:solidFill>
                  <a:schemeClr val="tx1">
                    <a:lumMod val="50000"/>
                    <a:lumOff val="50000"/>
                  </a:schemeClr>
                </a:solidFill>
              </a:rPr>
              <a:t>Demonstration; R in action (15 min)</a:t>
            </a:r>
          </a:p>
          <a:p>
            <a:pPr marL="1028700" lvl="1" indent="-571500">
              <a:buFont typeface="Arial" panose="020B0604020202020204" pitchFamily="34" charset="0"/>
              <a:buChar char="•"/>
            </a:pPr>
            <a:r>
              <a:rPr lang="en-US" sz="1600" dirty="0">
                <a:solidFill>
                  <a:schemeClr val="tx1">
                    <a:lumMod val="50000"/>
                    <a:lumOff val="50000"/>
                  </a:schemeClr>
                </a:solidFill>
              </a:rPr>
              <a:t>Local</a:t>
            </a:r>
          </a:p>
          <a:p>
            <a:pPr marL="1028700" lvl="1" indent="-571500">
              <a:buFont typeface="Arial" panose="020B0604020202020204" pitchFamily="34" charset="0"/>
              <a:buChar char="•"/>
            </a:pPr>
            <a:r>
              <a:rPr lang="en-US" sz="1600" dirty="0">
                <a:solidFill>
                  <a:schemeClr val="tx1">
                    <a:lumMod val="50000"/>
                    <a:lumOff val="50000"/>
                  </a:schemeClr>
                </a:solidFill>
              </a:rPr>
              <a:t>AzureML</a:t>
            </a:r>
          </a:p>
          <a:p>
            <a:pPr marL="1028700" lvl="1" indent="-571500">
              <a:buFont typeface="Arial" panose="020B0604020202020204" pitchFamily="34" charset="0"/>
              <a:buChar char="•"/>
            </a:pPr>
            <a:r>
              <a:rPr lang="en-US" sz="1600" dirty="0">
                <a:solidFill>
                  <a:schemeClr val="tx1">
                    <a:lumMod val="50000"/>
                    <a:lumOff val="50000"/>
                  </a:schemeClr>
                </a:solidFill>
              </a:rPr>
              <a:t>SQL2016</a:t>
            </a:r>
          </a:p>
          <a:p>
            <a:pPr marL="1028700" lvl="1" indent="-571500">
              <a:buFont typeface="Arial" panose="020B0604020202020204" pitchFamily="34" charset="0"/>
              <a:buChar char="•"/>
            </a:pPr>
            <a:r>
              <a:rPr lang="en-US" sz="1600" dirty="0">
                <a:solidFill>
                  <a:schemeClr val="tx1">
                    <a:lumMod val="50000"/>
                    <a:lumOff val="50000"/>
                  </a:schemeClr>
                </a:solidFill>
              </a:rPr>
              <a:t>HDInsight</a:t>
            </a:r>
          </a:p>
          <a:p>
            <a:pPr marL="1028700" lvl="1" indent="-571500">
              <a:buFont typeface="Arial" panose="020B0604020202020204" pitchFamily="34" charset="0"/>
              <a:buChar char="•"/>
            </a:pPr>
            <a:r>
              <a:rPr lang="en-US" sz="1600" dirty="0">
                <a:solidFill>
                  <a:schemeClr val="tx1">
                    <a:lumMod val="50000"/>
                    <a:lumOff val="50000"/>
                  </a:schemeClr>
                </a:solidFill>
              </a:rPr>
              <a:t>PowerBI</a:t>
            </a:r>
          </a:p>
          <a:p>
            <a:pPr marL="571500" indent="-571500">
              <a:buFont typeface="Arial" panose="020B0604020202020204" pitchFamily="34" charset="0"/>
              <a:buChar char="•"/>
            </a:pPr>
            <a:r>
              <a:rPr lang="en-US" sz="2000" dirty="0">
                <a:solidFill>
                  <a:schemeClr val="tx1">
                    <a:lumMod val="50000"/>
                    <a:lumOff val="50000"/>
                  </a:schemeClr>
                </a:solidFill>
              </a:rPr>
              <a:t>Getting started (5 min)</a:t>
            </a:r>
          </a:p>
          <a:p>
            <a:pPr marL="571500" indent="-571500">
              <a:buFont typeface="Arial" panose="020B0604020202020204" pitchFamily="34" charset="0"/>
              <a:buChar char="•"/>
            </a:pPr>
            <a:r>
              <a:rPr lang="en-US" sz="2000" dirty="0">
                <a:solidFill>
                  <a:schemeClr val="tx1">
                    <a:lumMod val="50000"/>
                    <a:lumOff val="50000"/>
                  </a:schemeClr>
                </a:solidFill>
              </a:rPr>
              <a:t>Q&amp;A (5-10 min)</a:t>
            </a:r>
            <a:endParaRPr lang="en-US" sz="2000" b="1" dirty="0"/>
          </a:p>
        </p:txBody>
      </p:sp>
      <p:sp>
        <p:nvSpPr>
          <p:cNvPr id="9" name="TextBox 8"/>
          <p:cNvSpPr txBox="1"/>
          <p:nvPr/>
        </p:nvSpPr>
        <p:spPr>
          <a:xfrm>
            <a:off x="4838608" y="98852"/>
            <a:ext cx="1407693" cy="461665"/>
          </a:xfrm>
          <a:prstGeom prst="rect">
            <a:avLst/>
          </a:prstGeom>
          <a:noFill/>
        </p:spPr>
        <p:txBody>
          <a:bodyPr wrap="none" rtlCol="0">
            <a:spAutoFit/>
          </a:bodyPr>
          <a:lstStyle/>
          <a:p>
            <a:r>
              <a:rPr lang="en-US" sz="2400" b="1" dirty="0"/>
              <a:t>Overview</a:t>
            </a:r>
          </a:p>
        </p:txBody>
      </p:sp>
      <p:sp>
        <p:nvSpPr>
          <p:cNvPr id="6" name="TextBox 5"/>
          <p:cNvSpPr txBox="1"/>
          <p:nvPr/>
        </p:nvSpPr>
        <p:spPr>
          <a:xfrm>
            <a:off x="1009164" y="1046204"/>
            <a:ext cx="5463354" cy="1692771"/>
          </a:xfrm>
          <a:prstGeom prst="rect">
            <a:avLst/>
          </a:prstGeom>
          <a:noFill/>
        </p:spPr>
        <p:txBody>
          <a:bodyPr wrap="square" rtlCol="0">
            <a:spAutoFit/>
          </a:bodyPr>
          <a:lstStyle/>
          <a:p>
            <a:r>
              <a:rPr lang="en-US" sz="2400" b="1" dirty="0"/>
              <a:t>Objectives:</a:t>
            </a:r>
          </a:p>
          <a:p>
            <a:pPr marL="342900" indent="-342900">
              <a:buFont typeface="Arial" panose="020B0604020202020204" pitchFamily="34" charset="0"/>
              <a:buChar char="•"/>
            </a:pPr>
            <a:r>
              <a:rPr lang="en-US" sz="2000" dirty="0">
                <a:solidFill>
                  <a:schemeClr val="tx1">
                    <a:lumMod val="50000"/>
                    <a:lumOff val="50000"/>
                  </a:schemeClr>
                </a:solidFill>
              </a:rPr>
              <a:t>Introduction to the R platform</a:t>
            </a:r>
          </a:p>
          <a:p>
            <a:pPr marL="342900" indent="-342900">
              <a:buFont typeface="Arial" panose="020B0604020202020204" pitchFamily="34" charset="0"/>
              <a:buChar char="•"/>
            </a:pPr>
            <a:r>
              <a:rPr lang="en-US" sz="2000" dirty="0">
                <a:solidFill>
                  <a:schemeClr val="tx1">
                    <a:lumMod val="50000"/>
                    <a:lumOff val="50000"/>
                  </a:schemeClr>
                </a:solidFill>
              </a:rPr>
              <a:t>Business value of enterprise-class R</a:t>
            </a:r>
          </a:p>
          <a:p>
            <a:pPr marL="342900" indent="-342900">
              <a:buFont typeface="Arial" panose="020B0604020202020204" pitchFamily="34" charset="0"/>
              <a:buChar char="•"/>
            </a:pPr>
            <a:r>
              <a:rPr lang="en-US" sz="2000" dirty="0">
                <a:solidFill>
                  <a:schemeClr val="tx1">
                    <a:lumMod val="50000"/>
                    <a:lumOff val="50000"/>
                  </a:schemeClr>
                </a:solidFill>
              </a:rPr>
              <a:t>Demonstration of R in multiple environments</a:t>
            </a:r>
          </a:p>
          <a:p>
            <a:pPr marL="342900" indent="-342900">
              <a:buFont typeface="Arial" panose="020B0604020202020204" pitchFamily="34" charset="0"/>
              <a:buChar char="•"/>
            </a:pPr>
            <a:r>
              <a:rPr lang="en-US" sz="2000" dirty="0">
                <a:solidFill>
                  <a:schemeClr val="tx1">
                    <a:lumMod val="50000"/>
                    <a:lumOff val="50000"/>
                  </a:schemeClr>
                </a:solidFill>
              </a:rPr>
              <a:t>Next steps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5237" y="3359017"/>
            <a:ext cx="1771166" cy="171245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7463" y="1155199"/>
            <a:ext cx="1648522" cy="164852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328" y="4643288"/>
            <a:ext cx="1206458" cy="1206458"/>
          </a:xfrm>
          <a:prstGeom prst="rect">
            <a:avLst/>
          </a:prstGeom>
        </p:spPr>
      </p:pic>
      <p:pic>
        <p:nvPicPr>
          <p:cNvPr id="14" name="Picture 2" descr="https://www.edx.org/sites/default/files/microsoft_banner1200x536.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371184" y="2731361"/>
            <a:ext cx="2236801" cy="99910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a:off x="581659" y="2849112"/>
            <a:ext cx="60991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928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1371" y="2354579"/>
            <a:ext cx="7237206" cy="672353"/>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002714" y="3556746"/>
            <a:ext cx="3824344" cy="242047"/>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024230" y="3926541"/>
            <a:ext cx="2790265" cy="231289"/>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4875007" y="3905026"/>
            <a:ext cx="75640" cy="254374"/>
          </a:xfrm>
          <a:custGeom>
            <a:avLst/>
            <a:gdLst/>
            <a:ahLst/>
            <a:cxnLst/>
            <a:rect l="l" t="t" r="r" b="b"/>
            <a:pathLst>
              <a:path w="85725" h="288289">
                <a:moveTo>
                  <a:pt x="70103" y="288036"/>
                </a:moveTo>
                <a:lnTo>
                  <a:pt x="39862" y="254293"/>
                </a:lnTo>
                <a:lnTo>
                  <a:pt x="17906" y="219265"/>
                </a:lnTo>
                <a:lnTo>
                  <a:pt x="4524" y="182808"/>
                </a:lnTo>
                <a:lnTo>
                  <a:pt x="0" y="144779"/>
                </a:lnTo>
                <a:lnTo>
                  <a:pt x="285" y="135874"/>
                </a:lnTo>
                <a:lnTo>
                  <a:pt x="1142" y="127254"/>
                </a:lnTo>
                <a:lnTo>
                  <a:pt x="2571" y="118633"/>
                </a:lnTo>
                <a:lnTo>
                  <a:pt x="4607" y="109537"/>
                </a:lnTo>
                <a:lnTo>
                  <a:pt x="6262" y="100584"/>
                </a:lnTo>
                <a:lnTo>
                  <a:pt x="8953" y="91439"/>
                </a:lnTo>
                <a:lnTo>
                  <a:pt x="12501" y="82296"/>
                </a:lnTo>
                <a:lnTo>
                  <a:pt x="16763" y="73152"/>
                </a:lnTo>
                <a:lnTo>
                  <a:pt x="20740" y="64008"/>
                </a:lnTo>
                <a:lnTo>
                  <a:pt x="45243" y="27432"/>
                </a:lnTo>
                <a:lnTo>
                  <a:pt x="70103" y="0"/>
                </a:lnTo>
                <a:lnTo>
                  <a:pt x="85343" y="15240"/>
                </a:lnTo>
                <a:lnTo>
                  <a:pt x="60221" y="45529"/>
                </a:lnTo>
                <a:lnTo>
                  <a:pt x="42100" y="76962"/>
                </a:lnTo>
                <a:lnTo>
                  <a:pt x="31122" y="109537"/>
                </a:lnTo>
                <a:lnTo>
                  <a:pt x="27431" y="143256"/>
                </a:lnTo>
                <a:lnTo>
                  <a:pt x="28313" y="160377"/>
                </a:lnTo>
                <a:lnTo>
                  <a:pt x="42671" y="210311"/>
                </a:lnTo>
                <a:lnTo>
                  <a:pt x="72247" y="257032"/>
                </a:lnTo>
                <a:lnTo>
                  <a:pt x="85343" y="271272"/>
                </a:lnTo>
                <a:lnTo>
                  <a:pt x="70103" y="28803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5165463" y="3915783"/>
            <a:ext cx="1890656" cy="189604"/>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7115286" y="3905026"/>
            <a:ext cx="519393" cy="254374"/>
          </a:xfrm>
          <a:custGeom>
            <a:avLst/>
            <a:gdLst/>
            <a:ahLst/>
            <a:cxnLst/>
            <a:rect l="l" t="t" r="r" b="b"/>
            <a:pathLst>
              <a:path w="588645" h="288289">
                <a:moveTo>
                  <a:pt x="518160" y="288036"/>
                </a:moveTo>
                <a:lnTo>
                  <a:pt x="502920" y="271272"/>
                </a:lnTo>
                <a:lnTo>
                  <a:pt x="516897" y="257055"/>
                </a:lnTo>
                <a:lnTo>
                  <a:pt x="529018" y="242125"/>
                </a:lnTo>
                <a:lnTo>
                  <a:pt x="553354" y="195572"/>
                </a:lnTo>
                <a:lnTo>
                  <a:pt x="562356" y="144779"/>
                </a:lnTo>
                <a:lnTo>
                  <a:pt x="558641" y="110204"/>
                </a:lnTo>
                <a:lnTo>
                  <a:pt x="547497" y="77343"/>
                </a:lnTo>
                <a:lnTo>
                  <a:pt x="528923" y="46196"/>
                </a:lnTo>
                <a:lnTo>
                  <a:pt x="502920" y="16764"/>
                </a:lnTo>
                <a:lnTo>
                  <a:pt x="519684" y="0"/>
                </a:lnTo>
                <a:lnTo>
                  <a:pt x="549687" y="33099"/>
                </a:lnTo>
                <a:lnTo>
                  <a:pt x="571119" y="68199"/>
                </a:lnTo>
                <a:lnTo>
                  <a:pt x="583977" y="105013"/>
                </a:lnTo>
                <a:lnTo>
                  <a:pt x="588264" y="143256"/>
                </a:lnTo>
                <a:lnTo>
                  <a:pt x="588216" y="151280"/>
                </a:lnTo>
                <a:lnTo>
                  <a:pt x="587883" y="159448"/>
                </a:lnTo>
                <a:lnTo>
                  <a:pt x="586978" y="167901"/>
                </a:lnTo>
                <a:lnTo>
                  <a:pt x="585216" y="176783"/>
                </a:lnTo>
                <a:lnTo>
                  <a:pt x="583549" y="185904"/>
                </a:lnTo>
                <a:lnTo>
                  <a:pt x="565023" y="230886"/>
                </a:lnTo>
                <a:lnTo>
                  <a:pt x="537400" y="268414"/>
                </a:lnTo>
                <a:lnTo>
                  <a:pt x="528137" y="278010"/>
                </a:lnTo>
                <a:lnTo>
                  <a:pt x="518160" y="288036"/>
                </a:lnTo>
                <a:close/>
              </a:path>
              <a:path w="588645" h="288289">
                <a:moveTo>
                  <a:pt x="178308" y="288036"/>
                </a:moveTo>
                <a:lnTo>
                  <a:pt x="163068" y="271272"/>
                </a:lnTo>
                <a:lnTo>
                  <a:pt x="177045" y="257055"/>
                </a:lnTo>
                <a:lnTo>
                  <a:pt x="189166" y="242125"/>
                </a:lnTo>
                <a:lnTo>
                  <a:pt x="213502" y="195572"/>
                </a:lnTo>
                <a:lnTo>
                  <a:pt x="222504" y="144779"/>
                </a:lnTo>
                <a:lnTo>
                  <a:pt x="218789" y="110204"/>
                </a:lnTo>
                <a:lnTo>
                  <a:pt x="207645" y="77343"/>
                </a:lnTo>
                <a:lnTo>
                  <a:pt x="189071" y="46196"/>
                </a:lnTo>
                <a:lnTo>
                  <a:pt x="163068" y="16764"/>
                </a:lnTo>
                <a:lnTo>
                  <a:pt x="179832" y="0"/>
                </a:lnTo>
                <a:lnTo>
                  <a:pt x="209835" y="33099"/>
                </a:lnTo>
                <a:lnTo>
                  <a:pt x="231267" y="68199"/>
                </a:lnTo>
                <a:lnTo>
                  <a:pt x="244125" y="105013"/>
                </a:lnTo>
                <a:lnTo>
                  <a:pt x="248412" y="143256"/>
                </a:lnTo>
                <a:lnTo>
                  <a:pt x="248364" y="151280"/>
                </a:lnTo>
                <a:lnTo>
                  <a:pt x="248031" y="159448"/>
                </a:lnTo>
                <a:lnTo>
                  <a:pt x="247126" y="167901"/>
                </a:lnTo>
                <a:lnTo>
                  <a:pt x="245364" y="176783"/>
                </a:lnTo>
                <a:lnTo>
                  <a:pt x="243697" y="185904"/>
                </a:lnTo>
                <a:lnTo>
                  <a:pt x="225171" y="230886"/>
                </a:lnTo>
                <a:lnTo>
                  <a:pt x="197548" y="268414"/>
                </a:lnTo>
                <a:lnTo>
                  <a:pt x="188285" y="278010"/>
                </a:lnTo>
                <a:lnTo>
                  <a:pt x="178308" y="288036"/>
                </a:lnTo>
                <a:close/>
              </a:path>
              <a:path w="588645" h="288289">
                <a:moveTo>
                  <a:pt x="70104" y="288036"/>
                </a:moveTo>
                <a:lnTo>
                  <a:pt x="39862" y="254293"/>
                </a:lnTo>
                <a:lnTo>
                  <a:pt x="17907" y="219265"/>
                </a:lnTo>
                <a:lnTo>
                  <a:pt x="4524" y="182808"/>
                </a:lnTo>
                <a:lnTo>
                  <a:pt x="0" y="144779"/>
                </a:lnTo>
                <a:lnTo>
                  <a:pt x="285" y="135874"/>
                </a:lnTo>
                <a:lnTo>
                  <a:pt x="1143" y="127254"/>
                </a:lnTo>
                <a:lnTo>
                  <a:pt x="2571" y="118633"/>
                </a:lnTo>
                <a:lnTo>
                  <a:pt x="4607" y="109537"/>
                </a:lnTo>
                <a:lnTo>
                  <a:pt x="6262" y="100584"/>
                </a:lnTo>
                <a:lnTo>
                  <a:pt x="8953" y="91439"/>
                </a:lnTo>
                <a:lnTo>
                  <a:pt x="12501" y="82296"/>
                </a:lnTo>
                <a:lnTo>
                  <a:pt x="16764" y="73152"/>
                </a:lnTo>
                <a:lnTo>
                  <a:pt x="20740" y="64008"/>
                </a:lnTo>
                <a:lnTo>
                  <a:pt x="45243" y="27432"/>
                </a:lnTo>
                <a:lnTo>
                  <a:pt x="70104" y="0"/>
                </a:lnTo>
                <a:lnTo>
                  <a:pt x="85344" y="15240"/>
                </a:lnTo>
                <a:lnTo>
                  <a:pt x="60221" y="45529"/>
                </a:lnTo>
                <a:lnTo>
                  <a:pt x="42100" y="76962"/>
                </a:lnTo>
                <a:lnTo>
                  <a:pt x="31122" y="109537"/>
                </a:lnTo>
                <a:lnTo>
                  <a:pt x="27432" y="143256"/>
                </a:lnTo>
                <a:lnTo>
                  <a:pt x="28313" y="160377"/>
                </a:lnTo>
                <a:lnTo>
                  <a:pt x="42672" y="210311"/>
                </a:lnTo>
                <a:lnTo>
                  <a:pt x="72247" y="257032"/>
                </a:lnTo>
                <a:lnTo>
                  <a:pt x="85344" y="271272"/>
                </a:lnTo>
                <a:lnTo>
                  <a:pt x="70104" y="28803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002715" y="4632511"/>
            <a:ext cx="3675081" cy="243391"/>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024230" y="5003650"/>
            <a:ext cx="2790265" cy="231289"/>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4875007" y="4982135"/>
            <a:ext cx="75640" cy="254374"/>
          </a:xfrm>
          <a:custGeom>
            <a:avLst/>
            <a:gdLst/>
            <a:ahLst/>
            <a:cxnLst/>
            <a:rect l="l" t="t" r="r" b="b"/>
            <a:pathLst>
              <a:path w="85725" h="288289">
                <a:moveTo>
                  <a:pt x="70103" y="288036"/>
                </a:moveTo>
                <a:lnTo>
                  <a:pt x="39862" y="254293"/>
                </a:lnTo>
                <a:lnTo>
                  <a:pt x="17906" y="219265"/>
                </a:lnTo>
                <a:lnTo>
                  <a:pt x="4524" y="182808"/>
                </a:lnTo>
                <a:lnTo>
                  <a:pt x="0" y="144779"/>
                </a:lnTo>
                <a:lnTo>
                  <a:pt x="285" y="135874"/>
                </a:lnTo>
                <a:lnTo>
                  <a:pt x="1142" y="127254"/>
                </a:lnTo>
                <a:lnTo>
                  <a:pt x="2571" y="118633"/>
                </a:lnTo>
                <a:lnTo>
                  <a:pt x="4607" y="109537"/>
                </a:lnTo>
                <a:lnTo>
                  <a:pt x="6262" y="100584"/>
                </a:lnTo>
                <a:lnTo>
                  <a:pt x="8953" y="91439"/>
                </a:lnTo>
                <a:lnTo>
                  <a:pt x="12501" y="82296"/>
                </a:lnTo>
                <a:lnTo>
                  <a:pt x="16763" y="73152"/>
                </a:lnTo>
                <a:lnTo>
                  <a:pt x="20740" y="64008"/>
                </a:lnTo>
                <a:lnTo>
                  <a:pt x="45243" y="27432"/>
                </a:lnTo>
                <a:lnTo>
                  <a:pt x="70103" y="0"/>
                </a:lnTo>
                <a:lnTo>
                  <a:pt x="85343" y="15240"/>
                </a:lnTo>
                <a:lnTo>
                  <a:pt x="60221" y="45529"/>
                </a:lnTo>
                <a:lnTo>
                  <a:pt x="42100" y="76962"/>
                </a:lnTo>
                <a:lnTo>
                  <a:pt x="31122" y="109537"/>
                </a:lnTo>
                <a:lnTo>
                  <a:pt x="27431" y="143256"/>
                </a:lnTo>
                <a:lnTo>
                  <a:pt x="28313" y="160377"/>
                </a:lnTo>
                <a:lnTo>
                  <a:pt x="42671" y="210311"/>
                </a:lnTo>
                <a:lnTo>
                  <a:pt x="72247" y="257032"/>
                </a:lnTo>
                <a:lnTo>
                  <a:pt x="85343" y="271272"/>
                </a:lnTo>
                <a:lnTo>
                  <a:pt x="70103" y="28803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5157395" y="4982136"/>
            <a:ext cx="2027816" cy="254149"/>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036333" y="517712"/>
            <a:ext cx="4351468" cy="329452"/>
          </a:xfrm>
          <a:prstGeom prst="rect">
            <a:avLst/>
          </a:prstGeom>
          <a:blipFill>
            <a:blip r:embed="rId8" cstate="print"/>
            <a:stretch>
              <a:fillRect/>
            </a:stretch>
          </a:blip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192443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26920" y="2354579"/>
            <a:ext cx="6103620" cy="318695"/>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008095" y="3098203"/>
            <a:ext cx="129428" cy="200584"/>
          </a:xfrm>
          <a:custGeom>
            <a:avLst/>
            <a:gdLst/>
            <a:ahLst/>
            <a:cxnLst/>
            <a:rect l="l" t="t" r="r" b="b"/>
            <a:pathLst>
              <a:path w="146684" h="227329">
                <a:moveTo>
                  <a:pt x="137160" y="227075"/>
                </a:moveTo>
                <a:lnTo>
                  <a:pt x="129540" y="227075"/>
                </a:lnTo>
                <a:lnTo>
                  <a:pt x="126492" y="225551"/>
                </a:lnTo>
                <a:lnTo>
                  <a:pt x="121920" y="220979"/>
                </a:lnTo>
                <a:lnTo>
                  <a:pt x="121920" y="208787"/>
                </a:lnTo>
                <a:lnTo>
                  <a:pt x="126492" y="204215"/>
                </a:lnTo>
                <a:lnTo>
                  <a:pt x="129540" y="202691"/>
                </a:lnTo>
                <a:lnTo>
                  <a:pt x="137160" y="202691"/>
                </a:lnTo>
                <a:lnTo>
                  <a:pt x="140208" y="204215"/>
                </a:lnTo>
                <a:lnTo>
                  <a:pt x="146304" y="210311"/>
                </a:lnTo>
                <a:lnTo>
                  <a:pt x="146304" y="217931"/>
                </a:lnTo>
                <a:lnTo>
                  <a:pt x="144780" y="220979"/>
                </a:lnTo>
                <a:lnTo>
                  <a:pt x="140208" y="225551"/>
                </a:lnTo>
                <a:lnTo>
                  <a:pt x="137160" y="227075"/>
                </a:lnTo>
                <a:close/>
              </a:path>
              <a:path w="146684" h="227329">
                <a:moveTo>
                  <a:pt x="0" y="51815"/>
                </a:moveTo>
                <a:lnTo>
                  <a:pt x="0" y="39623"/>
                </a:lnTo>
                <a:lnTo>
                  <a:pt x="6096" y="36575"/>
                </a:lnTo>
                <a:lnTo>
                  <a:pt x="12192" y="35051"/>
                </a:lnTo>
                <a:lnTo>
                  <a:pt x="24384" y="28955"/>
                </a:lnTo>
                <a:lnTo>
                  <a:pt x="33528" y="22859"/>
                </a:lnTo>
                <a:lnTo>
                  <a:pt x="39624" y="19811"/>
                </a:lnTo>
                <a:lnTo>
                  <a:pt x="44196" y="16763"/>
                </a:lnTo>
                <a:lnTo>
                  <a:pt x="53340" y="7619"/>
                </a:lnTo>
                <a:lnTo>
                  <a:pt x="57912" y="4571"/>
                </a:lnTo>
                <a:lnTo>
                  <a:pt x="64008" y="0"/>
                </a:lnTo>
                <a:lnTo>
                  <a:pt x="68580" y="0"/>
                </a:lnTo>
                <a:lnTo>
                  <a:pt x="68580" y="21335"/>
                </a:lnTo>
                <a:lnTo>
                  <a:pt x="53340" y="21335"/>
                </a:lnTo>
                <a:lnTo>
                  <a:pt x="48482" y="26765"/>
                </a:lnTo>
                <a:lnTo>
                  <a:pt x="7977" y="49268"/>
                </a:lnTo>
                <a:lnTo>
                  <a:pt x="0" y="51815"/>
                </a:lnTo>
                <a:close/>
              </a:path>
              <a:path w="146684" h="227329">
                <a:moveTo>
                  <a:pt x="68580" y="224027"/>
                </a:moveTo>
                <a:lnTo>
                  <a:pt x="53340" y="224027"/>
                </a:lnTo>
                <a:lnTo>
                  <a:pt x="53340" y="21335"/>
                </a:lnTo>
                <a:lnTo>
                  <a:pt x="68580" y="21335"/>
                </a:lnTo>
                <a:lnTo>
                  <a:pt x="68580" y="224027"/>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535218" y="3065930"/>
            <a:ext cx="7420087" cy="266251"/>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009438" y="3792070"/>
            <a:ext cx="172571" cy="200584"/>
          </a:xfrm>
          <a:custGeom>
            <a:avLst/>
            <a:gdLst/>
            <a:ahLst/>
            <a:cxnLst/>
            <a:rect l="l" t="t" r="r" b="b"/>
            <a:pathLst>
              <a:path w="195579" h="227329">
                <a:moveTo>
                  <a:pt x="185927" y="227075"/>
                </a:moveTo>
                <a:lnTo>
                  <a:pt x="178308" y="227075"/>
                </a:lnTo>
                <a:lnTo>
                  <a:pt x="175260" y="225551"/>
                </a:lnTo>
                <a:lnTo>
                  <a:pt x="170687" y="220979"/>
                </a:lnTo>
                <a:lnTo>
                  <a:pt x="170687" y="208787"/>
                </a:lnTo>
                <a:lnTo>
                  <a:pt x="175260" y="204215"/>
                </a:lnTo>
                <a:lnTo>
                  <a:pt x="178308" y="202691"/>
                </a:lnTo>
                <a:lnTo>
                  <a:pt x="185927" y="202691"/>
                </a:lnTo>
                <a:lnTo>
                  <a:pt x="188976" y="204215"/>
                </a:lnTo>
                <a:lnTo>
                  <a:pt x="195072" y="210311"/>
                </a:lnTo>
                <a:lnTo>
                  <a:pt x="195072" y="217931"/>
                </a:lnTo>
                <a:lnTo>
                  <a:pt x="193547" y="220979"/>
                </a:lnTo>
                <a:lnTo>
                  <a:pt x="188976" y="225551"/>
                </a:lnTo>
                <a:lnTo>
                  <a:pt x="185927" y="227075"/>
                </a:lnTo>
                <a:close/>
              </a:path>
              <a:path w="195579" h="227329">
                <a:moveTo>
                  <a:pt x="9143" y="38099"/>
                </a:moveTo>
                <a:lnTo>
                  <a:pt x="9143" y="21335"/>
                </a:lnTo>
                <a:lnTo>
                  <a:pt x="16170" y="16930"/>
                </a:lnTo>
                <a:lnTo>
                  <a:pt x="51244" y="1904"/>
                </a:lnTo>
                <a:lnTo>
                  <a:pt x="67055" y="0"/>
                </a:lnTo>
                <a:lnTo>
                  <a:pt x="76200" y="0"/>
                </a:lnTo>
                <a:lnTo>
                  <a:pt x="83819" y="1523"/>
                </a:lnTo>
                <a:lnTo>
                  <a:pt x="91439" y="4571"/>
                </a:lnTo>
                <a:lnTo>
                  <a:pt x="103631" y="10667"/>
                </a:lnTo>
                <a:lnTo>
                  <a:pt x="106679" y="13715"/>
                </a:lnTo>
                <a:lnTo>
                  <a:pt x="64007" y="13715"/>
                </a:lnTo>
                <a:lnTo>
                  <a:pt x="57149" y="14025"/>
                </a:lnTo>
                <a:lnTo>
                  <a:pt x="16001" y="32670"/>
                </a:lnTo>
                <a:lnTo>
                  <a:pt x="9143" y="38099"/>
                </a:lnTo>
                <a:close/>
              </a:path>
              <a:path w="195579" h="227329">
                <a:moveTo>
                  <a:pt x="124967" y="224027"/>
                </a:moveTo>
                <a:lnTo>
                  <a:pt x="0" y="224027"/>
                </a:lnTo>
                <a:lnTo>
                  <a:pt x="0" y="207263"/>
                </a:lnTo>
                <a:lnTo>
                  <a:pt x="3047" y="195071"/>
                </a:lnTo>
                <a:lnTo>
                  <a:pt x="3047" y="190499"/>
                </a:lnTo>
                <a:lnTo>
                  <a:pt x="4571" y="184403"/>
                </a:lnTo>
                <a:lnTo>
                  <a:pt x="7619" y="179831"/>
                </a:lnTo>
                <a:lnTo>
                  <a:pt x="9143" y="175259"/>
                </a:lnTo>
                <a:lnTo>
                  <a:pt x="16763" y="167639"/>
                </a:lnTo>
                <a:lnTo>
                  <a:pt x="19811" y="163067"/>
                </a:lnTo>
                <a:lnTo>
                  <a:pt x="32003" y="150875"/>
                </a:lnTo>
                <a:lnTo>
                  <a:pt x="38100" y="147827"/>
                </a:lnTo>
                <a:lnTo>
                  <a:pt x="44195" y="143255"/>
                </a:lnTo>
                <a:lnTo>
                  <a:pt x="48767" y="138683"/>
                </a:lnTo>
                <a:lnTo>
                  <a:pt x="56387" y="134111"/>
                </a:lnTo>
                <a:lnTo>
                  <a:pt x="68579" y="124967"/>
                </a:lnTo>
                <a:lnTo>
                  <a:pt x="74675" y="118871"/>
                </a:lnTo>
                <a:lnTo>
                  <a:pt x="86867" y="109727"/>
                </a:lnTo>
                <a:lnTo>
                  <a:pt x="91439" y="105155"/>
                </a:lnTo>
                <a:lnTo>
                  <a:pt x="96011" y="99059"/>
                </a:lnTo>
                <a:lnTo>
                  <a:pt x="100583" y="94487"/>
                </a:lnTo>
                <a:lnTo>
                  <a:pt x="106679" y="82295"/>
                </a:lnTo>
                <a:lnTo>
                  <a:pt x="108204" y="74675"/>
                </a:lnTo>
                <a:lnTo>
                  <a:pt x="109727" y="68579"/>
                </a:lnTo>
                <a:lnTo>
                  <a:pt x="109727" y="59435"/>
                </a:lnTo>
                <a:lnTo>
                  <a:pt x="109108" y="48839"/>
                </a:lnTo>
                <a:lnTo>
                  <a:pt x="83629" y="16954"/>
                </a:lnTo>
                <a:lnTo>
                  <a:pt x="64007" y="13715"/>
                </a:lnTo>
                <a:lnTo>
                  <a:pt x="106679" y="13715"/>
                </a:lnTo>
                <a:lnTo>
                  <a:pt x="114299" y="21335"/>
                </a:lnTo>
                <a:lnTo>
                  <a:pt x="120395" y="33527"/>
                </a:lnTo>
                <a:lnTo>
                  <a:pt x="123443" y="41147"/>
                </a:lnTo>
                <a:lnTo>
                  <a:pt x="124967" y="48767"/>
                </a:lnTo>
                <a:lnTo>
                  <a:pt x="124967" y="56387"/>
                </a:lnTo>
                <a:lnTo>
                  <a:pt x="114299" y="99059"/>
                </a:lnTo>
                <a:lnTo>
                  <a:pt x="108204" y="105155"/>
                </a:lnTo>
                <a:lnTo>
                  <a:pt x="103631" y="111251"/>
                </a:lnTo>
                <a:lnTo>
                  <a:pt x="91439" y="123443"/>
                </a:lnTo>
                <a:lnTo>
                  <a:pt x="85963" y="127111"/>
                </a:lnTo>
                <a:lnTo>
                  <a:pt x="75580" y="135016"/>
                </a:lnTo>
                <a:lnTo>
                  <a:pt x="44195" y="158495"/>
                </a:lnTo>
                <a:lnTo>
                  <a:pt x="38100" y="163067"/>
                </a:lnTo>
                <a:lnTo>
                  <a:pt x="16763" y="195071"/>
                </a:lnTo>
                <a:lnTo>
                  <a:pt x="15239" y="201167"/>
                </a:lnTo>
                <a:lnTo>
                  <a:pt x="15239" y="211835"/>
                </a:lnTo>
                <a:lnTo>
                  <a:pt x="124967" y="211835"/>
                </a:lnTo>
                <a:lnTo>
                  <a:pt x="124967" y="224027"/>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2535218" y="3759797"/>
            <a:ext cx="7563971" cy="233978"/>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2012128" y="4485939"/>
            <a:ext cx="169769" cy="201706"/>
          </a:xfrm>
          <a:custGeom>
            <a:avLst/>
            <a:gdLst/>
            <a:ahLst/>
            <a:cxnLst/>
            <a:rect l="l" t="t" r="r" b="b"/>
            <a:pathLst>
              <a:path w="192404" h="228600">
                <a:moveTo>
                  <a:pt x="182880" y="227076"/>
                </a:moveTo>
                <a:lnTo>
                  <a:pt x="175260" y="227076"/>
                </a:lnTo>
                <a:lnTo>
                  <a:pt x="172212" y="225552"/>
                </a:lnTo>
                <a:lnTo>
                  <a:pt x="167640" y="220980"/>
                </a:lnTo>
                <a:lnTo>
                  <a:pt x="167640" y="208788"/>
                </a:lnTo>
                <a:lnTo>
                  <a:pt x="172212" y="204216"/>
                </a:lnTo>
                <a:lnTo>
                  <a:pt x="175260" y="202692"/>
                </a:lnTo>
                <a:lnTo>
                  <a:pt x="182880" y="202692"/>
                </a:lnTo>
                <a:lnTo>
                  <a:pt x="185928" y="204216"/>
                </a:lnTo>
                <a:lnTo>
                  <a:pt x="192024" y="210312"/>
                </a:lnTo>
                <a:lnTo>
                  <a:pt x="192024" y="217932"/>
                </a:lnTo>
                <a:lnTo>
                  <a:pt x="190500" y="220980"/>
                </a:lnTo>
                <a:lnTo>
                  <a:pt x="185928" y="225552"/>
                </a:lnTo>
                <a:lnTo>
                  <a:pt x="182880" y="227076"/>
                </a:lnTo>
                <a:close/>
              </a:path>
              <a:path w="192404" h="228600">
                <a:moveTo>
                  <a:pt x="9143" y="27432"/>
                </a:moveTo>
                <a:lnTo>
                  <a:pt x="9143" y="13716"/>
                </a:lnTo>
                <a:lnTo>
                  <a:pt x="21431" y="7715"/>
                </a:lnTo>
                <a:lnTo>
                  <a:pt x="33147" y="3429"/>
                </a:lnTo>
                <a:lnTo>
                  <a:pt x="44291" y="857"/>
                </a:lnTo>
                <a:lnTo>
                  <a:pt x="54864" y="0"/>
                </a:lnTo>
                <a:lnTo>
                  <a:pt x="66865" y="1095"/>
                </a:lnTo>
                <a:lnTo>
                  <a:pt x="77724" y="4191"/>
                </a:lnTo>
                <a:lnTo>
                  <a:pt x="87439" y="9001"/>
                </a:lnTo>
                <a:lnTo>
                  <a:pt x="93917" y="13716"/>
                </a:lnTo>
                <a:lnTo>
                  <a:pt x="53340" y="13716"/>
                </a:lnTo>
                <a:lnTo>
                  <a:pt x="42791" y="14573"/>
                </a:lnTo>
                <a:lnTo>
                  <a:pt x="31813" y="17145"/>
                </a:lnTo>
                <a:lnTo>
                  <a:pt x="20550" y="21431"/>
                </a:lnTo>
                <a:lnTo>
                  <a:pt x="9143" y="27432"/>
                </a:lnTo>
                <a:close/>
              </a:path>
              <a:path w="192404" h="228600">
                <a:moveTo>
                  <a:pt x="92841" y="214884"/>
                </a:moveTo>
                <a:lnTo>
                  <a:pt x="47244" y="214884"/>
                </a:lnTo>
                <a:lnTo>
                  <a:pt x="60126" y="214026"/>
                </a:lnTo>
                <a:lnTo>
                  <a:pt x="71437" y="211455"/>
                </a:lnTo>
                <a:lnTo>
                  <a:pt x="100965" y="185928"/>
                </a:lnTo>
                <a:lnTo>
                  <a:pt x="105156" y="166116"/>
                </a:lnTo>
                <a:lnTo>
                  <a:pt x="104013" y="154400"/>
                </a:lnTo>
                <a:lnTo>
                  <a:pt x="77747" y="123777"/>
                </a:lnTo>
                <a:lnTo>
                  <a:pt x="38100" y="117348"/>
                </a:lnTo>
                <a:lnTo>
                  <a:pt x="21335" y="117348"/>
                </a:lnTo>
                <a:lnTo>
                  <a:pt x="21335" y="103632"/>
                </a:lnTo>
                <a:lnTo>
                  <a:pt x="36576" y="103632"/>
                </a:lnTo>
                <a:lnTo>
                  <a:pt x="50553" y="102798"/>
                </a:lnTo>
                <a:lnTo>
                  <a:pt x="87653" y="84248"/>
                </a:lnTo>
                <a:lnTo>
                  <a:pt x="96012" y="56388"/>
                </a:lnTo>
                <a:lnTo>
                  <a:pt x="95416" y="46672"/>
                </a:lnTo>
                <a:lnTo>
                  <a:pt x="71628" y="16192"/>
                </a:lnTo>
                <a:lnTo>
                  <a:pt x="53340" y="13716"/>
                </a:lnTo>
                <a:lnTo>
                  <a:pt x="93917" y="13716"/>
                </a:lnTo>
                <a:lnTo>
                  <a:pt x="111252" y="51816"/>
                </a:lnTo>
                <a:lnTo>
                  <a:pt x="108656" y="72413"/>
                </a:lnTo>
                <a:lnTo>
                  <a:pt x="100774" y="88582"/>
                </a:lnTo>
                <a:lnTo>
                  <a:pt x="87463" y="100464"/>
                </a:lnTo>
                <a:lnTo>
                  <a:pt x="68580" y="108204"/>
                </a:lnTo>
                <a:lnTo>
                  <a:pt x="68580" y="109728"/>
                </a:lnTo>
                <a:lnTo>
                  <a:pt x="105156" y="126492"/>
                </a:lnTo>
                <a:lnTo>
                  <a:pt x="118872" y="164592"/>
                </a:lnTo>
                <a:lnTo>
                  <a:pt x="117705" y="177736"/>
                </a:lnTo>
                <a:lnTo>
                  <a:pt x="114109" y="189738"/>
                </a:lnTo>
                <a:lnTo>
                  <a:pt x="107942" y="200596"/>
                </a:lnTo>
                <a:lnTo>
                  <a:pt x="99060" y="210312"/>
                </a:lnTo>
                <a:lnTo>
                  <a:pt x="92841" y="214884"/>
                </a:lnTo>
                <a:close/>
              </a:path>
              <a:path w="192404" h="228600">
                <a:moveTo>
                  <a:pt x="47244" y="228600"/>
                </a:moveTo>
                <a:lnTo>
                  <a:pt x="35575" y="227766"/>
                </a:lnTo>
                <a:lnTo>
                  <a:pt x="23621" y="225361"/>
                </a:lnTo>
                <a:lnTo>
                  <a:pt x="11668" y="221527"/>
                </a:lnTo>
                <a:lnTo>
                  <a:pt x="0" y="216408"/>
                </a:lnTo>
                <a:lnTo>
                  <a:pt x="0" y="199644"/>
                </a:lnTo>
                <a:lnTo>
                  <a:pt x="12525" y="206525"/>
                </a:lnTo>
                <a:lnTo>
                  <a:pt x="24764" y="211264"/>
                </a:lnTo>
                <a:lnTo>
                  <a:pt x="36433" y="214002"/>
                </a:lnTo>
                <a:lnTo>
                  <a:pt x="47244" y="214884"/>
                </a:lnTo>
                <a:lnTo>
                  <a:pt x="92841" y="214884"/>
                </a:lnTo>
                <a:lnTo>
                  <a:pt x="88177" y="218313"/>
                </a:lnTo>
                <a:lnTo>
                  <a:pt x="76009" y="224028"/>
                </a:lnTo>
                <a:lnTo>
                  <a:pt x="62412" y="227457"/>
                </a:lnTo>
                <a:lnTo>
                  <a:pt x="47244" y="228600"/>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536564" y="4453666"/>
            <a:ext cx="7370333" cy="233979"/>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036333" y="520400"/>
            <a:ext cx="2840131" cy="327212"/>
          </a:xfrm>
          <a:custGeom>
            <a:avLst/>
            <a:gdLst/>
            <a:ahLst/>
            <a:cxnLst/>
            <a:rect l="l" t="t" r="r" b="b"/>
            <a:pathLst>
              <a:path w="3218815" h="370840">
                <a:moveTo>
                  <a:pt x="2563368" y="370331"/>
                </a:moveTo>
                <a:lnTo>
                  <a:pt x="2514409" y="361949"/>
                </a:lnTo>
                <a:lnTo>
                  <a:pt x="2478024" y="335279"/>
                </a:lnTo>
                <a:lnTo>
                  <a:pt x="2454021" y="294703"/>
                </a:lnTo>
                <a:lnTo>
                  <a:pt x="2446020" y="243839"/>
                </a:lnTo>
                <a:lnTo>
                  <a:pt x="2448044" y="214693"/>
                </a:lnTo>
                <a:lnTo>
                  <a:pt x="2464665" y="166687"/>
                </a:lnTo>
                <a:lnTo>
                  <a:pt x="2496954" y="132707"/>
                </a:lnTo>
                <a:lnTo>
                  <a:pt x="2539769" y="115038"/>
                </a:lnTo>
                <a:lnTo>
                  <a:pt x="2564892" y="112775"/>
                </a:lnTo>
                <a:lnTo>
                  <a:pt x="2589776" y="115038"/>
                </a:lnTo>
                <a:lnTo>
                  <a:pt x="2611945" y="121729"/>
                </a:lnTo>
                <a:lnTo>
                  <a:pt x="2631330" y="132587"/>
                </a:lnTo>
                <a:lnTo>
                  <a:pt x="2564892" y="132587"/>
                </a:lnTo>
                <a:lnTo>
                  <a:pt x="2544079" y="134540"/>
                </a:lnTo>
                <a:lnTo>
                  <a:pt x="2508742" y="149304"/>
                </a:lnTo>
                <a:lnTo>
                  <a:pt x="2475547" y="196976"/>
                </a:lnTo>
                <a:lnTo>
                  <a:pt x="2468880" y="243839"/>
                </a:lnTo>
                <a:lnTo>
                  <a:pt x="2470570" y="266699"/>
                </a:lnTo>
                <a:lnTo>
                  <a:pt x="2483667" y="305561"/>
                </a:lnTo>
                <a:lnTo>
                  <a:pt x="2524506" y="343471"/>
                </a:lnTo>
                <a:lnTo>
                  <a:pt x="2563368" y="350519"/>
                </a:lnTo>
                <a:lnTo>
                  <a:pt x="2631211" y="350519"/>
                </a:lnTo>
                <a:lnTo>
                  <a:pt x="2630662" y="351043"/>
                </a:lnTo>
                <a:lnTo>
                  <a:pt x="2610993" y="361949"/>
                </a:lnTo>
                <a:lnTo>
                  <a:pt x="2588466" y="368284"/>
                </a:lnTo>
                <a:lnTo>
                  <a:pt x="2563368" y="370331"/>
                </a:lnTo>
                <a:close/>
              </a:path>
              <a:path w="3218815" h="370840">
                <a:moveTo>
                  <a:pt x="2631211" y="350519"/>
                </a:moveTo>
                <a:lnTo>
                  <a:pt x="2563368" y="350519"/>
                </a:lnTo>
                <a:lnTo>
                  <a:pt x="2583942" y="348781"/>
                </a:lnTo>
                <a:lnTo>
                  <a:pt x="2602230" y="343471"/>
                </a:lnTo>
                <a:lnTo>
                  <a:pt x="2642187" y="306181"/>
                </a:lnTo>
                <a:lnTo>
                  <a:pt x="2654665" y="266271"/>
                </a:lnTo>
                <a:lnTo>
                  <a:pt x="2656332" y="242315"/>
                </a:lnTo>
                <a:lnTo>
                  <a:pt x="2654665" y="217479"/>
                </a:lnTo>
                <a:lnTo>
                  <a:pt x="2642187" y="176950"/>
                </a:lnTo>
                <a:lnTo>
                  <a:pt x="2603563" y="139636"/>
                </a:lnTo>
                <a:lnTo>
                  <a:pt x="2564892" y="132587"/>
                </a:lnTo>
                <a:lnTo>
                  <a:pt x="2631330" y="132587"/>
                </a:lnTo>
                <a:lnTo>
                  <a:pt x="2661832" y="166449"/>
                </a:lnTo>
                <a:lnTo>
                  <a:pt x="2677215" y="213407"/>
                </a:lnTo>
                <a:lnTo>
                  <a:pt x="2679192" y="242315"/>
                </a:lnTo>
                <a:lnTo>
                  <a:pt x="2677191" y="269486"/>
                </a:lnTo>
                <a:lnTo>
                  <a:pt x="2671191" y="293941"/>
                </a:lnTo>
                <a:lnTo>
                  <a:pt x="2661189" y="315825"/>
                </a:lnTo>
                <a:lnTo>
                  <a:pt x="2647188" y="335279"/>
                </a:lnTo>
                <a:lnTo>
                  <a:pt x="2631211" y="350519"/>
                </a:lnTo>
                <a:close/>
              </a:path>
              <a:path w="3218815" h="370840">
                <a:moveTo>
                  <a:pt x="417575" y="370331"/>
                </a:moveTo>
                <a:lnTo>
                  <a:pt x="368617" y="361949"/>
                </a:lnTo>
                <a:lnTo>
                  <a:pt x="332232" y="335279"/>
                </a:lnTo>
                <a:lnTo>
                  <a:pt x="308228" y="294703"/>
                </a:lnTo>
                <a:lnTo>
                  <a:pt x="300228" y="243839"/>
                </a:lnTo>
                <a:lnTo>
                  <a:pt x="302252" y="214693"/>
                </a:lnTo>
                <a:lnTo>
                  <a:pt x="318873" y="166687"/>
                </a:lnTo>
                <a:lnTo>
                  <a:pt x="351162" y="132707"/>
                </a:lnTo>
                <a:lnTo>
                  <a:pt x="393977" y="115038"/>
                </a:lnTo>
                <a:lnTo>
                  <a:pt x="419100" y="112775"/>
                </a:lnTo>
                <a:lnTo>
                  <a:pt x="443984" y="115038"/>
                </a:lnTo>
                <a:lnTo>
                  <a:pt x="466153" y="121729"/>
                </a:lnTo>
                <a:lnTo>
                  <a:pt x="485538" y="132587"/>
                </a:lnTo>
                <a:lnTo>
                  <a:pt x="419100" y="132587"/>
                </a:lnTo>
                <a:lnTo>
                  <a:pt x="398287" y="134540"/>
                </a:lnTo>
                <a:lnTo>
                  <a:pt x="362950" y="149304"/>
                </a:lnTo>
                <a:lnTo>
                  <a:pt x="329755" y="196976"/>
                </a:lnTo>
                <a:lnTo>
                  <a:pt x="323088" y="243839"/>
                </a:lnTo>
                <a:lnTo>
                  <a:pt x="324778" y="266699"/>
                </a:lnTo>
                <a:lnTo>
                  <a:pt x="337875" y="305561"/>
                </a:lnTo>
                <a:lnTo>
                  <a:pt x="378714" y="343471"/>
                </a:lnTo>
                <a:lnTo>
                  <a:pt x="417575" y="350519"/>
                </a:lnTo>
                <a:lnTo>
                  <a:pt x="485419" y="350519"/>
                </a:lnTo>
                <a:lnTo>
                  <a:pt x="484870" y="351043"/>
                </a:lnTo>
                <a:lnTo>
                  <a:pt x="465200" y="361949"/>
                </a:lnTo>
                <a:lnTo>
                  <a:pt x="442674" y="368284"/>
                </a:lnTo>
                <a:lnTo>
                  <a:pt x="417575" y="370331"/>
                </a:lnTo>
                <a:close/>
              </a:path>
              <a:path w="3218815" h="370840">
                <a:moveTo>
                  <a:pt x="485419" y="350519"/>
                </a:moveTo>
                <a:lnTo>
                  <a:pt x="417575" y="350519"/>
                </a:lnTo>
                <a:lnTo>
                  <a:pt x="438150" y="348781"/>
                </a:lnTo>
                <a:lnTo>
                  <a:pt x="456438" y="343471"/>
                </a:lnTo>
                <a:lnTo>
                  <a:pt x="496395" y="306181"/>
                </a:lnTo>
                <a:lnTo>
                  <a:pt x="508873" y="266271"/>
                </a:lnTo>
                <a:lnTo>
                  <a:pt x="510540" y="242315"/>
                </a:lnTo>
                <a:lnTo>
                  <a:pt x="508873" y="217479"/>
                </a:lnTo>
                <a:lnTo>
                  <a:pt x="496395" y="176950"/>
                </a:lnTo>
                <a:lnTo>
                  <a:pt x="457771" y="139636"/>
                </a:lnTo>
                <a:lnTo>
                  <a:pt x="419100" y="132587"/>
                </a:lnTo>
                <a:lnTo>
                  <a:pt x="485538" y="132587"/>
                </a:lnTo>
                <a:lnTo>
                  <a:pt x="516040" y="166449"/>
                </a:lnTo>
                <a:lnTo>
                  <a:pt x="531423" y="213407"/>
                </a:lnTo>
                <a:lnTo>
                  <a:pt x="533400" y="242315"/>
                </a:lnTo>
                <a:lnTo>
                  <a:pt x="531399" y="269486"/>
                </a:lnTo>
                <a:lnTo>
                  <a:pt x="525399" y="293941"/>
                </a:lnTo>
                <a:lnTo>
                  <a:pt x="515397" y="315825"/>
                </a:lnTo>
                <a:lnTo>
                  <a:pt x="501395" y="335279"/>
                </a:lnTo>
                <a:lnTo>
                  <a:pt x="485419" y="350519"/>
                </a:lnTo>
                <a:close/>
              </a:path>
              <a:path w="3218815" h="370840">
                <a:moveTo>
                  <a:pt x="647700" y="364235"/>
                </a:moveTo>
                <a:lnTo>
                  <a:pt x="626363" y="364235"/>
                </a:lnTo>
                <a:lnTo>
                  <a:pt x="553212" y="118871"/>
                </a:lnTo>
                <a:lnTo>
                  <a:pt x="577595" y="118871"/>
                </a:lnTo>
                <a:lnTo>
                  <a:pt x="633984" y="315467"/>
                </a:lnTo>
                <a:lnTo>
                  <a:pt x="635508" y="320039"/>
                </a:lnTo>
                <a:lnTo>
                  <a:pt x="637032" y="327659"/>
                </a:lnTo>
                <a:lnTo>
                  <a:pt x="637032" y="335279"/>
                </a:lnTo>
                <a:lnTo>
                  <a:pt x="656956" y="335279"/>
                </a:lnTo>
                <a:lnTo>
                  <a:pt x="647700" y="364235"/>
                </a:lnTo>
                <a:close/>
              </a:path>
              <a:path w="3218815" h="370840">
                <a:moveTo>
                  <a:pt x="656956" y="335279"/>
                </a:moveTo>
                <a:lnTo>
                  <a:pt x="640080" y="335279"/>
                </a:lnTo>
                <a:lnTo>
                  <a:pt x="640080" y="330707"/>
                </a:lnTo>
                <a:lnTo>
                  <a:pt x="641604" y="324611"/>
                </a:lnTo>
                <a:lnTo>
                  <a:pt x="644652" y="315467"/>
                </a:lnTo>
                <a:lnTo>
                  <a:pt x="707136" y="118871"/>
                </a:lnTo>
                <a:lnTo>
                  <a:pt x="722376" y="118871"/>
                </a:lnTo>
                <a:lnTo>
                  <a:pt x="733433" y="158495"/>
                </a:lnTo>
                <a:lnTo>
                  <a:pt x="713232" y="158495"/>
                </a:lnTo>
                <a:lnTo>
                  <a:pt x="711708" y="163067"/>
                </a:lnTo>
                <a:lnTo>
                  <a:pt x="710184" y="169163"/>
                </a:lnTo>
                <a:lnTo>
                  <a:pt x="707136" y="178307"/>
                </a:lnTo>
                <a:lnTo>
                  <a:pt x="656956" y="335279"/>
                </a:lnTo>
                <a:close/>
              </a:path>
              <a:path w="3218815" h="370840">
                <a:moveTo>
                  <a:pt x="801472" y="335279"/>
                </a:moveTo>
                <a:lnTo>
                  <a:pt x="783336" y="335279"/>
                </a:lnTo>
                <a:lnTo>
                  <a:pt x="783336" y="330707"/>
                </a:lnTo>
                <a:lnTo>
                  <a:pt x="784860" y="324611"/>
                </a:lnTo>
                <a:lnTo>
                  <a:pt x="786384" y="315467"/>
                </a:lnTo>
                <a:lnTo>
                  <a:pt x="845819" y="118871"/>
                </a:lnTo>
                <a:lnTo>
                  <a:pt x="868680" y="118871"/>
                </a:lnTo>
                <a:lnTo>
                  <a:pt x="801472" y="335279"/>
                </a:lnTo>
                <a:close/>
              </a:path>
              <a:path w="3218815" h="370840">
                <a:moveTo>
                  <a:pt x="792480" y="364235"/>
                </a:moveTo>
                <a:lnTo>
                  <a:pt x="771144" y="364235"/>
                </a:lnTo>
                <a:lnTo>
                  <a:pt x="717804" y="179831"/>
                </a:lnTo>
                <a:lnTo>
                  <a:pt x="714756" y="167639"/>
                </a:lnTo>
                <a:lnTo>
                  <a:pt x="713232" y="158495"/>
                </a:lnTo>
                <a:lnTo>
                  <a:pt x="733433" y="158495"/>
                </a:lnTo>
                <a:lnTo>
                  <a:pt x="777240" y="315467"/>
                </a:lnTo>
                <a:lnTo>
                  <a:pt x="778763" y="320039"/>
                </a:lnTo>
                <a:lnTo>
                  <a:pt x="780288" y="326135"/>
                </a:lnTo>
                <a:lnTo>
                  <a:pt x="780288" y="335279"/>
                </a:lnTo>
                <a:lnTo>
                  <a:pt x="801472" y="335279"/>
                </a:lnTo>
                <a:lnTo>
                  <a:pt x="792480" y="364235"/>
                </a:lnTo>
                <a:close/>
              </a:path>
              <a:path w="3218815" h="370840">
                <a:moveTo>
                  <a:pt x="2765660" y="173735"/>
                </a:moveTo>
                <a:lnTo>
                  <a:pt x="2752344" y="173735"/>
                </a:lnTo>
                <a:lnTo>
                  <a:pt x="2756606" y="159972"/>
                </a:lnTo>
                <a:lnTo>
                  <a:pt x="2787705" y="122658"/>
                </a:lnTo>
                <a:lnTo>
                  <a:pt x="2820924" y="114299"/>
                </a:lnTo>
                <a:lnTo>
                  <a:pt x="2830068" y="114299"/>
                </a:lnTo>
                <a:lnTo>
                  <a:pt x="2837687" y="115823"/>
                </a:lnTo>
                <a:lnTo>
                  <a:pt x="2845308" y="118871"/>
                </a:lnTo>
                <a:lnTo>
                  <a:pt x="2845308" y="134111"/>
                </a:lnTo>
                <a:lnTo>
                  <a:pt x="2819399" y="134111"/>
                </a:lnTo>
                <a:lnTo>
                  <a:pt x="2805136" y="135874"/>
                </a:lnTo>
                <a:lnTo>
                  <a:pt x="2792158" y="141350"/>
                </a:lnTo>
                <a:lnTo>
                  <a:pt x="2780609" y="150828"/>
                </a:lnTo>
                <a:lnTo>
                  <a:pt x="2770632" y="164591"/>
                </a:lnTo>
                <a:lnTo>
                  <a:pt x="2765660" y="173735"/>
                </a:lnTo>
                <a:close/>
              </a:path>
              <a:path w="3218815" h="370840">
                <a:moveTo>
                  <a:pt x="2750820" y="364235"/>
                </a:moveTo>
                <a:lnTo>
                  <a:pt x="2729484" y="364235"/>
                </a:lnTo>
                <a:lnTo>
                  <a:pt x="2729484" y="118871"/>
                </a:lnTo>
                <a:lnTo>
                  <a:pt x="2750820" y="118871"/>
                </a:lnTo>
                <a:lnTo>
                  <a:pt x="2750820" y="173735"/>
                </a:lnTo>
                <a:lnTo>
                  <a:pt x="2765660" y="173735"/>
                </a:lnTo>
                <a:lnTo>
                  <a:pt x="2761749" y="180927"/>
                </a:lnTo>
                <a:lnTo>
                  <a:pt x="2755582" y="200405"/>
                </a:lnTo>
                <a:lnTo>
                  <a:pt x="2751986" y="223313"/>
                </a:lnTo>
                <a:lnTo>
                  <a:pt x="2750820" y="249935"/>
                </a:lnTo>
                <a:lnTo>
                  <a:pt x="2750820" y="364235"/>
                </a:lnTo>
                <a:close/>
              </a:path>
              <a:path w="3218815" h="370840">
                <a:moveTo>
                  <a:pt x="2845308" y="141731"/>
                </a:moveTo>
                <a:lnTo>
                  <a:pt x="2839331" y="138612"/>
                </a:lnTo>
                <a:lnTo>
                  <a:pt x="2832925" y="136207"/>
                </a:lnTo>
                <a:lnTo>
                  <a:pt x="2826234" y="134659"/>
                </a:lnTo>
                <a:lnTo>
                  <a:pt x="2819399" y="134111"/>
                </a:lnTo>
                <a:lnTo>
                  <a:pt x="2845308" y="134111"/>
                </a:lnTo>
                <a:lnTo>
                  <a:pt x="2845308" y="141731"/>
                </a:lnTo>
                <a:close/>
              </a:path>
              <a:path w="3218815" h="370840">
                <a:moveTo>
                  <a:pt x="3197263" y="350519"/>
                </a:moveTo>
                <a:lnTo>
                  <a:pt x="3136392" y="350519"/>
                </a:lnTo>
                <a:lnTo>
                  <a:pt x="3162157" y="347638"/>
                </a:lnTo>
                <a:lnTo>
                  <a:pt x="3180207" y="338899"/>
                </a:lnTo>
                <a:lnTo>
                  <a:pt x="3190827" y="324159"/>
                </a:lnTo>
                <a:lnTo>
                  <a:pt x="3194304" y="303275"/>
                </a:lnTo>
                <a:lnTo>
                  <a:pt x="3193684" y="295560"/>
                </a:lnTo>
                <a:lnTo>
                  <a:pt x="3164967" y="264223"/>
                </a:lnTo>
                <a:lnTo>
                  <a:pt x="3124319" y="243458"/>
                </a:lnTo>
                <a:lnTo>
                  <a:pt x="3110674" y="235457"/>
                </a:lnTo>
                <a:lnTo>
                  <a:pt x="3080385" y="201358"/>
                </a:lnTo>
                <a:lnTo>
                  <a:pt x="3076956" y="179831"/>
                </a:lnTo>
                <a:lnTo>
                  <a:pt x="3078384" y="165568"/>
                </a:lnTo>
                <a:lnTo>
                  <a:pt x="3099815" y="131063"/>
                </a:lnTo>
                <a:lnTo>
                  <a:pt x="3139892" y="113918"/>
                </a:lnTo>
                <a:lnTo>
                  <a:pt x="3156204" y="112775"/>
                </a:lnTo>
                <a:lnTo>
                  <a:pt x="3171634" y="113633"/>
                </a:lnTo>
                <a:lnTo>
                  <a:pt x="3185922" y="116204"/>
                </a:lnTo>
                <a:lnTo>
                  <a:pt x="3199066" y="120491"/>
                </a:lnTo>
                <a:lnTo>
                  <a:pt x="3211068" y="126491"/>
                </a:lnTo>
                <a:lnTo>
                  <a:pt x="3211068" y="132587"/>
                </a:lnTo>
                <a:lnTo>
                  <a:pt x="3154680" y="132587"/>
                </a:lnTo>
                <a:lnTo>
                  <a:pt x="3142702" y="133445"/>
                </a:lnTo>
                <a:lnTo>
                  <a:pt x="3108174" y="152590"/>
                </a:lnTo>
                <a:lnTo>
                  <a:pt x="3099815" y="178307"/>
                </a:lnTo>
                <a:lnTo>
                  <a:pt x="3100387" y="186904"/>
                </a:lnTo>
                <a:lnTo>
                  <a:pt x="3123819" y="218884"/>
                </a:lnTo>
                <a:lnTo>
                  <a:pt x="3150108" y="231647"/>
                </a:lnTo>
                <a:lnTo>
                  <a:pt x="3168086" y="240506"/>
                </a:lnTo>
                <a:lnTo>
                  <a:pt x="3203447" y="263651"/>
                </a:lnTo>
                <a:lnTo>
                  <a:pt x="3218687" y="303275"/>
                </a:lnTo>
                <a:lnTo>
                  <a:pt x="3217259" y="317325"/>
                </a:lnTo>
                <a:lnTo>
                  <a:pt x="3212972" y="329945"/>
                </a:lnTo>
                <a:lnTo>
                  <a:pt x="3205829" y="341423"/>
                </a:lnTo>
                <a:lnTo>
                  <a:pt x="3197263" y="350519"/>
                </a:lnTo>
                <a:close/>
              </a:path>
              <a:path w="3218815" h="370840">
                <a:moveTo>
                  <a:pt x="3211068" y="150875"/>
                </a:moveTo>
                <a:lnTo>
                  <a:pt x="3197113" y="142874"/>
                </a:lnTo>
                <a:lnTo>
                  <a:pt x="3182874" y="137159"/>
                </a:lnTo>
                <a:lnTo>
                  <a:pt x="3168634" y="133730"/>
                </a:lnTo>
                <a:lnTo>
                  <a:pt x="3154680" y="132587"/>
                </a:lnTo>
                <a:lnTo>
                  <a:pt x="3211068" y="132587"/>
                </a:lnTo>
                <a:lnTo>
                  <a:pt x="3211068" y="150875"/>
                </a:lnTo>
                <a:close/>
              </a:path>
              <a:path w="3218815" h="370840">
                <a:moveTo>
                  <a:pt x="3134868" y="370331"/>
                </a:moveTo>
                <a:lnTo>
                  <a:pt x="3118294" y="369427"/>
                </a:lnTo>
                <a:lnTo>
                  <a:pt x="3102864" y="366521"/>
                </a:lnTo>
                <a:lnTo>
                  <a:pt x="3088576" y="361330"/>
                </a:lnTo>
                <a:lnTo>
                  <a:pt x="3075432" y="353567"/>
                </a:lnTo>
                <a:lnTo>
                  <a:pt x="3075432" y="327659"/>
                </a:lnTo>
                <a:lnTo>
                  <a:pt x="3082337" y="332851"/>
                </a:lnTo>
                <a:lnTo>
                  <a:pt x="3089529" y="337184"/>
                </a:lnTo>
                <a:lnTo>
                  <a:pt x="3130129" y="350210"/>
                </a:lnTo>
                <a:lnTo>
                  <a:pt x="3136392" y="350519"/>
                </a:lnTo>
                <a:lnTo>
                  <a:pt x="3197263" y="350519"/>
                </a:lnTo>
                <a:lnTo>
                  <a:pt x="3195828" y="352043"/>
                </a:lnTo>
                <a:lnTo>
                  <a:pt x="3183516" y="360044"/>
                </a:lnTo>
                <a:lnTo>
                  <a:pt x="3169348" y="365759"/>
                </a:lnTo>
                <a:lnTo>
                  <a:pt x="3153179" y="369188"/>
                </a:lnTo>
                <a:lnTo>
                  <a:pt x="3134868" y="370331"/>
                </a:lnTo>
                <a:close/>
              </a:path>
              <a:path w="3218815" h="370840">
                <a:moveTo>
                  <a:pt x="1456944" y="364235"/>
                </a:moveTo>
                <a:lnTo>
                  <a:pt x="1434084" y="364235"/>
                </a:lnTo>
                <a:lnTo>
                  <a:pt x="1434084" y="19811"/>
                </a:lnTo>
                <a:lnTo>
                  <a:pt x="1530095" y="19811"/>
                </a:lnTo>
                <a:lnTo>
                  <a:pt x="1551574" y="21478"/>
                </a:lnTo>
                <a:lnTo>
                  <a:pt x="1570482" y="26288"/>
                </a:lnTo>
                <a:lnTo>
                  <a:pt x="1587103" y="33956"/>
                </a:lnTo>
                <a:lnTo>
                  <a:pt x="1599547" y="42671"/>
                </a:lnTo>
                <a:lnTo>
                  <a:pt x="1456944" y="42671"/>
                </a:lnTo>
                <a:lnTo>
                  <a:pt x="1456944" y="188975"/>
                </a:lnTo>
                <a:lnTo>
                  <a:pt x="1585720" y="188975"/>
                </a:lnTo>
                <a:lnTo>
                  <a:pt x="1579816" y="192785"/>
                </a:lnTo>
                <a:lnTo>
                  <a:pt x="1563647" y="199643"/>
                </a:lnTo>
                <a:lnTo>
                  <a:pt x="1545335" y="204215"/>
                </a:lnTo>
                <a:lnTo>
                  <a:pt x="1545335" y="205739"/>
                </a:lnTo>
                <a:lnTo>
                  <a:pt x="1555622" y="211431"/>
                </a:lnTo>
                <a:lnTo>
                  <a:pt x="1556034" y="211835"/>
                </a:lnTo>
                <a:lnTo>
                  <a:pt x="1456944" y="211835"/>
                </a:lnTo>
                <a:lnTo>
                  <a:pt x="1456944" y="364235"/>
                </a:lnTo>
                <a:close/>
              </a:path>
              <a:path w="3218815" h="370840">
                <a:moveTo>
                  <a:pt x="1585720" y="188975"/>
                </a:moveTo>
                <a:lnTo>
                  <a:pt x="1516380" y="188975"/>
                </a:lnTo>
                <a:lnTo>
                  <a:pt x="1535572" y="187809"/>
                </a:lnTo>
                <a:lnTo>
                  <a:pt x="1552194" y="184213"/>
                </a:lnTo>
                <a:lnTo>
                  <a:pt x="1589746" y="157781"/>
                </a:lnTo>
                <a:lnTo>
                  <a:pt x="1603248" y="112775"/>
                </a:lnTo>
                <a:lnTo>
                  <a:pt x="1601843" y="96750"/>
                </a:lnTo>
                <a:lnTo>
                  <a:pt x="1581912" y="60959"/>
                </a:lnTo>
                <a:lnTo>
                  <a:pt x="1540764" y="43814"/>
                </a:lnTo>
                <a:lnTo>
                  <a:pt x="1522476" y="42671"/>
                </a:lnTo>
                <a:lnTo>
                  <a:pt x="1599547" y="42671"/>
                </a:lnTo>
                <a:lnTo>
                  <a:pt x="1625941" y="90273"/>
                </a:lnTo>
                <a:lnTo>
                  <a:pt x="1627632" y="109727"/>
                </a:lnTo>
                <a:lnTo>
                  <a:pt x="1626227" y="127420"/>
                </a:lnTo>
                <a:lnTo>
                  <a:pt x="1622107" y="143827"/>
                </a:lnTo>
                <a:lnTo>
                  <a:pt x="1615416" y="158805"/>
                </a:lnTo>
                <a:lnTo>
                  <a:pt x="1606295" y="172211"/>
                </a:lnTo>
                <a:lnTo>
                  <a:pt x="1593984" y="183641"/>
                </a:lnTo>
                <a:lnTo>
                  <a:pt x="1585720" y="188975"/>
                </a:lnTo>
                <a:close/>
              </a:path>
              <a:path w="3218815" h="370840">
                <a:moveTo>
                  <a:pt x="1636776" y="364235"/>
                </a:moveTo>
                <a:lnTo>
                  <a:pt x="1610868" y="364235"/>
                </a:lnTo>
                <a:lnTo>
                  <a:pt x="1563624" y="263651"/>
                </a:lnTo>
                <a:lnTo>
                  <a:pt x="1556766" y="249721"/>
                </a:lnTo>
                <a:lnTo>
                  <a:pt x="1528786" y="217622"/>
                </a:lnTo>
                <a:lnTo>
                  <a:pt x="1501140" y="211835"/>
                </a:lnTo>
                <a:lnTo>
                  <a:pt x="1556034" y="211835"/>
                </a:lnTo>
                <a:lnTo>
                  <a:pt x="1565909" y="221551"/>
                </a:lnTo>
                <a:lnTo>
                  <a:pt x="1576196" y="235958"/>
                </a:lnTo>
                <a:lnTo>
                  <a:pt x="1586484" y="254507"/>
                </a:lnTo>
                <a:lnTo>
                  <a:pt x="1636776" y="364235"/>
                </a:lnTo>
                <a:close/>
              </a:path>
              <a:path w="3218815" h="370840">
                <a:moveTo>
                  <a:pt x="2147316" y="364235"/>
                </a:moveTo>
                <a:lnTo>
                  <a:pt x="2127504" y="364235"/>
                </a:lnTo>
                <a:lnTo>
                  <a:pt x="2025396" y="19811"/>
                </a:lnTo>
                <a:lnTo>
                  <a:pt x="2051304" y="19811"/>
                </a:lnTo>
                <a:lnTo>
                  <a:pt x="2130552" y="295655"/>
                </a:lnTo>
                <a:lnTo>
                  <a:pt x="2132869" y="305371"/>
                </a:lnTo>
                <a:lnTo>
                  <a:pt x="2134933" y="313372"/>
                </a:lnTo>
                <a:lnTo>
                  <a:pt x="2136767" y="320730"/>
                </a:lnTo>
                <a:lnTo>
                  <a:pt x="2138172" y="327659"/>
                </a:lnTo>
                <a:lnTo>
                  <a:pt x="2158934" y="327659"/>
                </a:lnTo>
                <a:lnTo>
                  <a:pt x="2147316" y="364235"/>
                </a:lnTo>
                <a:close/>
              </a:path>
              <a:path w="3218815" h="370840">
                <a:moveTo>
                  <a:pt x="2158934" y="327659"/>
                </a:moveTo>
                <a:lnTo>
                  <a:pt x="2138172" y="327659"/>
                </a:lnTo>
                <a:lnTo>
                  <a:pt x="2139600" y="322230"/>
                </a:lnTo>
                <a:lnTo>
                  <a:pt x="2141601" y="315086"/>
                </a:lnTo>
                <a:lnTo>
                  <a:pt x="2144491" y="305157"/>
                </a:lnTo>
                <a:lnTo>
                  <a:pt x="2147316" y="295655"/>
                </a:lnTo>
                <a:lnTo>
                  <a:pt x="2232660" y="19811"/>
                </a:lnTo>
                <a:lnTo>
                  <a:pt x="2244852" y="19811"/>
                </a:lnTo>
                <a:lnTo>
                  <a:pt x="2259881" y="73151"/>
                </a:lnTo>
                <a:lnTo>
                  <a:pt x="2235708" y="73151"/>
                </a:lnTo>
                <a:lnTo>
                  <a:pt x="2235398" y="79438"/>
                </a:lnTo>
                <a:lnTo>
                  <a:pt x="2234374" y="86867"/>
                </a:lnTo>
                <a:lnTo>
                  <a:pt x="2232493" y="95440"/>
                </a:lnTo>
                <a:lnTo>
                  <a:pt x="2229612" y="105155"/>
                </a:lnTo>
                <a:lnTo>
                  <a:pt x="2158934" y="327659"/>
                </a:lnTo>
                <a:close/>
              </a:path>
              <a:path w="3218815" h="370840">
                <a:moveTo>
                  <a:pt x="2351545" y="327659"/>
                </a:moveTo>
                <a:lnTo>
                  <a:pt x="2330196" y="327659"/>
                </a:lnTo>
                <a:lnTo>
                  <a:pt x="2331720" y="323087"/>
                </a:lnTo>
                <a:lnTo>
                  <a:pt x="2334768" y="310895"/>
                </a:lnTo>
                <a:lnTo>
                  <a:pt x="2415540" y="19811"/>
                </a:lnTo>
                <a:lnTo>
                  <a:pt x="2441447" y="19811"/>
                </a:lnTo>
                <a:lnTo>
                  <a:pt x="2351545" y="327659"/>
                </a:lnTo>
                <a:close/>
              </a:path>
              <a:path w="3218815" h="370840">
                <a:moveTo>
                  <a:pt x="2340864" y="364235"/>
                </a:moveTo>
                <a:lnTo>
                  <a:pt x="2321052" y="364235"/>
                </a:lnTo>
                <a:lnTo>
                  <a:pt x="2243328" y="105155"/>
                </a:lnTo>
                <a:lnTo>
                  <a:pt x="2241089" y="96083"/>
                </a:lnTo>
                <a:lnTo>
                  <a:pt x="2239137" y="87439"/>
                </a:lnTo>
                <a:lnTo>
                  <a:pt x="2237755" y="79652"/>
                </a:lnTo>
                <a:lnTo>
                  <a:pt x="2237232" y="73151"/>
                </a:lnTo>
                <a:lnTo>
                  <a:pt x="2259881" y="73151"/>
                </a:lnTo>
                <a:lnTo>
                  <a:pt x="2322576" y="295655"/>
                </a:lnTo>
                <a:lnTo>
                  <a:pt x="2324838" y="305371"/>
                </a:lnTo>
                <a:lnTo>
                  <a:pt x="2328791" y="321373"/>
                </a:lnTo>
                <a:lnTo>
                  <a:pt x="2330196" y="327659"/>
                </a:lnTo>
                <a:lnTo>
                  <a:pt x="2351545" y="327659"/>
                </a:lnTo>
                <a:lnTo>
                  <a:pt x="2340864" y="364235"/>
                </a:lnTo>
                <a:close/>
              </a:path>
              <a:path w="3218815" h="370840">
                <a:moveTo>
                  <a:pt x="1057656" y="364235"/>
                </a:moveTo>
                <a:lnTo>
                  <a:pt x="1034795" y="364235"/>
                </a:lnTo>
                <a:lnTo>
                  <a:pt x="1034795" y="19811"/>
                </a:lnTo>
                <a:lnTo>
                  <a:pt x="1056132" y="19811"/>
                </a:lnTo>
                <a:lnTo>
                  <a:pt x="1078908" y="68579"/>
                </a:lnTo>
                <a:lnTo>
                  <a:pt x="1056132" y="68579"/>
                </a:lnTo>
                <a:lnTo>
                  <a:pt x="1057013" y="80009"/>
                </a:lnTo>
                <a:lnTo>
                  <a:pt x="1057465" y="91439"/>
                </a:lnTo>
                <a:lnTo>
                  <a:pt x="1057598" y="100583"/>
                </a:lnTo>
                <a:lnTo>
                  <a:pt x="1057656" y="364235"/>
                </a:lnTo>
                <a:close/>
              </a:path>
              <a:path w="3218815" h="370840">
                <a:moveTo>
                  <a:pt x="1217124" y="326135"/>
                </a:moveTo>
                <a:lnTo>
                  <a:pt x="1197864" y="326135"/>
                </a:lnTo>
                <a:lnTo>
                  <a:pt x="1200912" y="318515"/>
                </a:lnTo>
                <a:lnTo>
                  <a:pt x="1202435" y="310895"/>
                </a:lnTo>
                <a:lnTo>
                  <a:pt x="1208532" y="295655"/>
                </a:lnTo>
                <a:lnTo>
                  <a:pt x="1335024" y="19811"/>
                </a:lnTo>
                <a:lnTo>
                  <a:pt x="1356360" y="19811"/>
                </a:lnTo>
                <a:lnTo>
                  <a:pt x="1356360" y="70103"/>
                </a:lnTo>
                <a:lnTo>
                  <a:pt x="1335024" y="70103"/>
                </a:lnTo>
                <a:lnTo>
                  <a:pt x="1331618" y="78914"/>
                </a:lnTo>
                <a:lnTo>
                  <a:pt x="1328356" y="86867"/>
                </a:lnTo>
                <a:lnTo>
                  <a:pt x="1325379" y="93678"/>
                </a:lnTo>
                <a:lnTo>
                  <a:pt x="1322832" y="99059"/>
                </a:lnTo>
                <a:lnTo>
                  <a:pt x="1217124" y="326135"/>
                </a:lnTo>
                <a:close/>
              </a:path>
              <a:path w="3218815" h="370840">
                <a:moveTo>
                  <a:pt x="1199388" y="364235"/>
                </a:moveTo>
                <a:lnTo>
                  <a:pt x="1191768" y="364235"/>
                </a:lnTo>
                <a:lnTo>
                  <a:pt x="1069848" y="100583"/>
                </a:lnTo>
                <a:lnTo>
                  <a:pt x="1066442" y="94297"/>
                </a:lnTo>
                <a:lnTo>
                  <a:pt x="1063180" y="86867"/>
                </a:lnTo>
                <a:lnTo>
                  <a:pt x="1060203" y="78295"/>
                </a:lnTo>
                <a:lnTo>
                  <a:pt x="1057656" y="68579"/>
                </a:lnTo>
                <a:lnTo>
                  <a:pt x="1078908" y="68579"/>
                </a:lnTo>
                <a:lnTo>
                  <a:pt x="1185672" y="297179"/>
                </a:lnTo>
                <a:lnTo>
                  <a:pt x="1185672" y="298703"/>
                </a:lnTo>
                <a:lnTo>
                  <a:pt x="1187195" y="301751"/>
                </a:lnTo>
                <a:lnTo>
                  <a:pt x="1187195" y="304799"/>
                </a:lnTo>
                <a:lnTo>
                  <a:pt x="1188720" y="306323"/>
                </a:lnTo>
                <a:lnTo>
                  <a:pt x="1191768" y="312419"/>
                </a:lnTo>
                <a:lnTo>
                  <a:pt x="1196340" y="326135"/>
                </a:lnTo>
                <a:lnTo>
                  <a:pt x="1217124" y="326135"/>
                </a:lnTo>
                <a:lnTo>
                  <a:pt x="1199388" y="364235"/>
                </a:lnTo>
                <a:close/>
              </a:path>
              <a:path w="3218815" h="370840">
                <a:moveTo>
                  <a:pt x="1356360" y="364235"/>
                </a:moveTo>
                <a:lnTo>
                  <a:pt x="1333500" y="364235"/>
                </a:lnTo>
                <a:lnTo>
                  <a:pt x="1333547" y="113823"/>
                </a:lnTo>
                <a:lnTo>
                  <a:pt x="1333881" y="103250"/>
                </a:lnTo>
                <a:lnTo>
                  <a:pt x="1334785" y="88677"/>
                </a:lnTo>
                <a:lnTo>
                  <a:pt x="1336548" y="70103"/>
                </a:lnTo>
                <a:lnTo>
                  <a:pt x="1356360" y="70103"/>
                </a:lnTo>
                <a:lnTo>
                  <a:pt x="1356360" y="364235"/>
                </a:lnTo>
                <a:close/>
              </a:path>
              <a:path w="3218815" h="370840">
                <a:moveTo>
                  <a:pt x="22859" y="364235"/>
                </a:moveTo>
                <a:lnTo>
                  <a:pt x="0" y="364235"/>
                </a:lnTo>
                <a:lnTo>
                  <a:pt x="0" y="19811"/>
                </a:lnTo>
                <a:lnTo>
                  <a:pt x="22859" y="19811"/>
                </a:lnTo>
                <a:lnTo>
                  <a:pt x="22859" y="178307"/>
                </a:lnTo>
                <a:lnTo>
                  <a:pt x="243840" y="178307"/>
                </a:lnTo>
                <a:lnTo>
                  <a:pt x="243840" y="199643"/>
                </a:lnTo>
                <a:lnTo>
                  <a:pt x="22859" y="199643"/>
                </a:lnTo>
                <a:lnTo>
                  <a:pt x="22859" y="364235"/>
                </a:lnTo>
                <a:close/>
              </a:path>
              <a:path w="3218815" h="370840">
                <a:moveTo>
                  <a:pt x="243840" y="178307"/>
                </a:moveTo>
                <a:lnTo>
                  <a:pt x="220979" y="178307"/>
                </a:lnTo>
                <a:lnTo>
                  <a:pt x="220979" y="19811"/>
                </a:lnTo>
                <a:lnTo>
                  <a:pt x="243840" y="19811"/>
                </a:lnTo>
                <a:lnTo>
                  <a:pt x="243840" y="178307"/>
                </a:lnTo>
                <a:close/>
              </a:path>
              <a:path w="3218815" h="370840">
                <a:moveTo>
                  <a:pt x="243840" y="364235"/>
                </a:moveTo>
                <a:lnTo>
                  <a:pt x="220979" y="364235"/>
                </a:lnTo>
                <a:lnTo>
                  <a:pt x="220979" y="199643"/>
                </a:lnTo>
                <a:lnTo>
                  <a:pt x="243840" y="199643"/>
                </a:lnTo>
                <a:lnTo>
                  <a:pt x="243840" y="364235"/>
                </a:lnTo>
                <a:close/>
              </a:path>
              <a:path w="3218815" h="370840">
                <a:moveTo>
                  <a:pt x="1835226" y="348995"/>
                </a:moveTo>
                <a:lnTo>
                  <a:pt x="1760220" y="348995"/>
                </a:lnTo>
                <a:lnTo>
                  <a:pt x="1779389" y="347876"/>
                </a:lnTo>
                <a:lnTo>
                  <a:pt x="1795843" y="344614"/>
                </a:lnTo>
                <a:lnTo>
                  <a:pt x="1830300" y="323349"/>
                </a:lnTo>
                <a:lnTo>
                  <a:pt x="1842516" y="284987"/>
                </a:lnTo>
                <a:lnTo>
                  <a:pt x="1841658" y="272986"/>
                </a:lnTo>
                <a:lnTo>
                  <a:pt x="1819703" y="235029"/>
                </a:lnTo>
                <a:lnTo>
                  <a:pt x="1767840" y="201167"/>
                </a:lnTo>
                <a:lnTo>
                  <a:pt x="1743860" y="185999"/>
                </a:lnTo>
                <a:lnTo>
                  <a:pt x="1710189" y="160234"/>
                </a:lnTo>
                <a:lnTo>
                  <a:pt x="1690497" y="127444"/>
                </a:lnTo>
                <a:lnTo>
                  <a:pt x="1687068" y="102107"/>
                </a:lnTo>
                <a:lnTo>
                  <a:pt x="1688806" y="84415"/>
                </a:lnTo>
                <a:lnTo>
                  <a:pt x="1716024" y="39623"/>
                </a:lnTo>
                <a:lnTo>
                  <a:pt x="1768744" y="15406"/>
                </a:lnTo>
                <a:lnTo>
                  <a:pt x="1790700" y="13715"/>
                </a:lnTo>
                <a:lnTo>
                  <a:pt x="1806463" y="14525"/>
                </a:lnTo>
                <a:lnTo>
                  <a:pt x="1821941" y="16763"/>
                </a:lnTo>
                <a:lnTo>
                  <a:pt x="1837420" y="20145"/>
                </a:lnTo>
                <a:lnTo>
                  <a:pt x="1853184" y="24383"/>
                </a:lnTo>
                <a:lnTo>
                  <a:pt x="1853184" y="36575"/>
                </a:lnTo>
                <a:lnTo>
                  <a:pt x="1787652" y="36575"/>
                </a:lnTo>
                <a:lnTo>
                  <a:pt x="1771364" y="37695"/>
                </a:lnTo>
                <a:lnTo>
                  <a:pt x="1732788" y="53339"/>
                </a:lnTo>
                <a:lnTo>
                  <a:pt x="1712856" y="85915"/>
                </a:lnTo>
                <a:lnTo>
                  <a:pt x="1711452" y="99059"/>
                </a:lnTo>
                <a:lnTo>
                  <a:pt x="1712309" y="111942"/>
                </a:lnTo>
                <a:lnTo>
                  <a:pt x="1734907" y="149685"/>
                </a:lnTo>
                <a:lnTo>
                  <a:pt x="1786127" y="184403"/>
                </a:lnTo>
                <a:lnTo>
                  <a:pt x="1808130" y="197572"/>
                </a:lnTo>
                <a:lnTo>
                  <a:pt x="1826133" y="209740"/>
                </a:lnTo>
                <a:lnTo>
                  <a:pt x="1857255" y="243149"/>
                </a:lnTo>
                <a:lnTo>
                  <a:pt x="1866900" y="281939"/>
                </a:lnTo>
                <a:lnTo>
                  <a:pt x="1865185" y="300513"/>
                </a:lnTo>
                <a:lnTo>
                  <a:pt x="1860042" y="317372"/>
                </a:lnTo>
                <a:lnTo>
                  <a:pt x="1851469" y="332517"/>
                </a:lnTo>
                <a:lnTo>
                  <a:pt x="1839468" y="345947"/>
                </a:lnTo>
                <a:lnTo>
                  <a:pt x="1835226" y="348995"/>
                </a:lnTo>
                <a:close/>
              </a:path>
              <a:path w="3218815" h="370840">
                <a:moveTo>
                  <a:pt x="1853184" y="50291"/>
                </a:moveTo>
                <a:lnTo>
                  <a:pt x="1837158" y="44291"/>
                </a:lnTo>
                <a:lnTo>
                  <a:pt x="1820989" y="40004"/>
                </a:lnTo>
                <a:lnTo>
                  <a:pt x="1804535" y="37433"/>
                </a:lnTo>
                <a:lnTo>
                  <a:pt x="1787652" y="36575"/>
                </a:lnTo>
                <a:lnTo>
                  <a:pt x="1853184" y="36575"/>
                </a:lnTo>
                <a:lnTo>
                  <a:pt x="1853184" y="50291"/>
                </a:lnTo>
                <a:close/>
              </a:path>
              <a:path w="3218815" h="370840">
                <a:moveTo>
                  <a:pt x="1761744" y="370331"/>
                </a:moveTo>
                <a:lnTo>
                  <a:pt x="1720595" y="365759"/>
                </a:lnTo>
                <a:lnTo>
                  <a:pt x="1685544" y="352043"/>
                </a:lnTo>
                <a:lnTo>
                  <a:pt x="1685544" y="326135"/>
                </a:lnTo>
                <a:lnTo>
                  <a:pt x="1703855" y="336137"/>
                </a:lnTo>
                <a:lnTo>
                  <a:pt x="1722310" y="343280"/>
                </a:lnTo>
                <a:lnTo>
                  <a:pt x="1741050" y="347567"/>
                </a:lnTo>
                <a:lnTo>
                  <a:pt x="1760220" y="348995"/>
                </a:lnTo>
                <a:lnTo>
                  <a:pt x="1835226" y="348995"/>
                </a:lnTo>
                <a:lnTo>
                  <a:pt x="1824323" y="356830"/>
                </a:lnTo>
                <a:lnTo>
                  <a:pt x="1806320" y="364426"/>
                </a:lnTo>
                <a:lnTo>
                  <a:pt x="1785461" y="368879"/>
                </a:lnTo>
                <a:lnTo>
                  <a:pt x="1761744" y="370331"/>
                </a:lnTo>
                <a:close/>
              </a:path>
              <a:path w="3218815" h="370840">
                <a:moveTo>
                  <a:pt x="2903220" y="364235"/>
                </a:moveTo>
                <a:lnTo>
                  <a:pt x="2881884" y="364235"/>
                </a:lnTo>
                <a:lnTo>
                  <a:pt x="2881884" y="0"/>
                </a:lnTo>
                <a:lnTo>
                  <a:pt x="2903220" y="0"/>
                </a:lnTo>
                <a:lnTo>
                  <a:pt x="2903220" y="234695"/>
                </a:lnTo>
                <a:lnTo>
                  <a:pt x="2930612" y="234695"/>
                </a:lnTo>
                <a:lnTo>
                  <a:pt x="2927604" y="237743"/>
                </a:lnTo>
                <a:lnTo>
                  <a:pt x="2933699" y="243839"/>
                </a:lnTo>
                <a:lnTo>
                  <a:pt x="2903220" y="243839"/>
                </a:lnTo>
                <a:lnTo>
                  <a:pt x="2903220" y="364235"/>
                </a:lnTo>
                <a:close/>
              </a:path>
              <a:path w="3218815" h="370840">
                <a:moveTo>
                  <a:pt x="2930612" y="234695"/>
                </a:moveTo>
                <a:lnTo>
                  <a:pt x="2904744" y="234695"/>
                </a:lnTo>
                <a:lnTo>
                  <a:pt x="3015996" y="118871"/>
                </a:lnTo>
                <a:lnTo>
                  <a:pt x="3044952" y="118871"/>
                </a:lnTo>
                <a:lnTo>
                  <a:pt x="2930612" y="234695"/>
                </a:lnTo>
                <a:close/>
              </a:path>
              <a:path w="3218815" h="370840">
                <a:moveTo>
                  <a:pt x="3054096" y="364235"/>
                </a:moveTo>
                <a:lnTo>
                  <a:pt x="3022092" y="364235"/>
                </a:lnTo>
                <a:lnTo>
                  <a:pt x="2904744" y="243839"/>
                </a:lnTo>
                <a:lnTo>
                  <a:pt x="2933699" y="243839"/>
                </a:lnTo>
                <a:lnTo>
                  <a:pt x="3054096" y="364235"/>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276412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70942" y="1869141"/>
            <a:ext cx="4365251" cy="2171700"/>
          </a:xfrm>
          <a:custGeom>
            <a:avLst/>
            <a:gdLst/>
            <a:ahLst/>
            <a:cxnLst/>
            <a:rect l="l" t="t" r="r" b="b"/>
            <a:pathLst>
              <a:path w="4947284" h="2461260">
                <a:moveTo>
                  <a:pt x="4789932" y="2461260"/>
                </a:moveTo>
                <a:lnTo>
                  <a:pt x="156972" y="2461260"/>
                </a:lnTo>
                <a:lnTo>
                  <a:pt x="107289" y="2453115"/>
                </a:lnTo>
                <a:lnTo>
                  <a:pt x="64190" y="2430487"/>
                </a:lnTo>
                <a:lnTo>
                  <a:pt x="30236" y="2396081"/>
                </a:lnTo>
                <a:lnTo>
                  <a:pt x="7985" y="2352604"/>
                </a:lnTo>
                <a:lnTo>
                  <a:pt x="0" y="2302764"/>
                </a:lnTo>
                <a:lnTo>
                  <a:pt x="0" y="156972"/>
                </a:lnTo>
                <a:lnTo>
                  <a:pt x="7985" y="107289"/>
                </a:lnTo>
                <a:lnTo>
                  <a:pt x="30236" y="64190"/>
                </a:lnTo>
                <a:lnTo>
                  <a:pt x="64190" y="30236"/>
                </a:lnTo>
                <a:lnTo>
                  <a:pt x="107289" y="7985"/>
                </a:lnTo>
                <a:lnTo>
                  <a:pt x="156972" y="0"/>
                </a:lnTo>
                <a:lnTo>
                  <a:pt x="4789932" y="0"/>
                </a:lnTo>
                <a:lnTo>
                  <a:pt x="4839614" y="7985"/>
                </a:lnTo>
                <a:lnTo>
                  <a:pt x="4882713" y="30236"/>
                </a:lnTo>
                <a:lnTo>
                  <a:pt x="4916667" y="64190"/>
                </a:lnTo>
                <a:lnTo>
                  <a:pt x="4938918" y="107289"/>
                </a:lnTo>
                <a:lnTo>
                  <a:pt x="4946904" y="156972"/>
                </a:lnTo>
                <a:lnTo>
                  <a:pt x="4946904" y="2302764"/>
                </a:lnTo>
                <a:lnTo>
                  <a:pt x="4938918" y="2352604"/>
                </a:lnTo>
                <a:lnTo>
                  <a:pt x="4916667" y="2396081"/>
                </a:lnTo>
                <a:lnTo>
                  <a:pt x="4882713" y="2430487"/>
                </a:lnTo>
                <a:lnTo>
                  <a:pt x="4839614" y="2453115"/>
                </a:lnTo>
                <a:lnTo>
                  <a:pt x="4789932" y="2461260"/>
                </a:lnTo>
                <a:close/>
              </a:path>
            </a:pathLst>
          </a:custGeom>
          <a:solidFill>
            <a:srgbClr val="000813"/>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1990612" y="1208890"/>
            <a:ext cx="3244775" cy="4952552"/>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txBox="1">
            <a:spLocks noGrp="1"/>
          </p:cNvSpPr>
          <p:nvPr>
            <p:ph type="title"/>
          </p:nvPr>
        </p:nvSpPr>
        <p:spPr>
          <a:xfrm>
            <a:off x="1830183" y="1100252"/>
            <a:ext cx="8573060" cy="482120"/>
          </a:xfrm>
          <a:prstGeom prst="rect">
            <a:avLst/>
          </a:prstGeom>
        </p:spPr>
        <p:txBody>
          <a:bodyPr vert="horz" wrap="square" lIns="0" tIns="0" rIns="0" bIns="0" rtlCol="0">
            <a:spAutoFit/>
          </a:bodyPr>
          <a:lstStyle/>
          <a:p>
            <a:pPr marL="11206"/>
            <a:r>
              <a:rPr sz="3133" spc="-649" dirty="0">
                <a:solidFill>
                  <a:srgbClr val="8C8C8C"/>
                </a:solidFill>
              </a:rPr>
              <a:t>Distributed</a:t>
            </a:r>
            <a:r>
              <a:rPr sz="3133" spc="-1191" dirty="0">
                <a:solidFill>
                  <a:srgbClr val="8C8C8C"/>
                </a:solidFill>
              </a:rPr>
              <a:t> </a:t>
            </a:r>
            <a:r>
              <a:rPr sz="3133" spc="-137" dirty="0">
                <a:solidFill>
                  <a:srgbClr val="8C8C8C"/>
                </a:solidFill>
              </a:rPr>
              <a:t>R</a:t>
            </a:r>
            <a:r>
              <a:rPr sz="3133" spc="-1174" dirty="0">
                <a:solidFill>
                  <a:srgbClr val="8C8C8C"/>
                </a:solidFill>
              </a:rPr>
              <a:t> </a:t>
            </a:r>
            <a:r>
              <a:rPr sz="3133" spc="-635" dirty="0">
                <a:solidFill>
                  <a:srgbClr val="8C8C8C"/>
                </a:solidFill>
              </a:rPr>
              <a:t>-</a:t>
            </a:r>
            <a:r>
              <a:rPr sz="3133" spc="-1152" dirty="0">
                <a:solidFill>
                  <a:srgbClr val="8C8C8C"/>
                </a:solidFill>
              </a:rPr>
              <a:t> </a:t>
            </a:r>
            <a:r>
              <a:rPr sz="3133" spc="75" dirty="0">
                <a:solidFill>
                  <a:srgbClr val="FFFFFF"/>
                </a:solidFill>
              </a:rPr>
              <a:t>How</a:t>
            </a:r>
            <a:r>
              <a:rPr sz="3133" spc="-1178" dirty="0">
                <a:solidFill>
                  <a:srgbClr val="FFFFFF"/>
                </a:solidFill>
              </a:rPr>
              <a:t> </a:t>
            </a:r>
            <a:r>
              <a:rPr sz="3133" spc="-265" dirty="0">
                <a:solidFill>
                  <a:srgbClr val="FFFFFF"/>
                </a:solidFill>
              </a:rPr>
              <a:t>Does</a:t>
            </a:r>
            <a:r>
              <a:rPr sz="3133" spc="-1182" dirty="0">
                <a:solidFill>
                  <a:srgbClr val="FFFFFF"/>
                </a:solidFill>
              </a:rPr>
              <a:t> </a:t>
            </a:r>
            <a:r>
              <a:rPr sz="3133" spc="-247" dirty="0">
                <a:solidFill>
                  <a:srgbClr val="FFFFFF"/>
                </a:solidFill>
              </a:rPr>
              <a:t>Remote</a:t>
            </a:r>
            <a:r>
              <a:rPr sz="3133" spc="-1138" dirty="0">
                <a:solidFill>
                  <a:srgbClr val="FFFFFF"/>
                </a:solidFill>
              </a:rPr>
              <a:t> </a:t>
            </a:r>
            <a:r>
              <a:rPr sz="3133" spc="-199" dirty="0">
                <a:solidFill>
                  <a:srgbClr val="FFFFFF"/>
                </a:solidFill>
              </a:rPr>
              <a:t>Compute</a:t>
            </a:r>
            <a:r>
              <a:rPr sz="3133" spc="-1169" dirty="0">
                <a:solidFill>
                  <a:srgbClr val="FFFFFF"/>
                </a:solidFill>
              </a:rPr>
              <a:t> </a:t>
            </a:r>
            <a:r>
              <a:rPr sz="3133" spc="-494" dirty="0">
                <a:solidFill>
                  <a:srgbClr val="FFFFFF"/>
                </a:solidFill>
              </a:rPr>
              <a:t>Context</a:t>
            </a:r>
            <a:r>
              <a:rPr sz="3133" spc="-1178" dirty="0">
                <a:solidFill>
                  <a:srgbClr val="FFFFFF"/>
                </a:solidFill>
              </a:rPr>
              <a:t> </a:t>
            </a:r>
            <a:r>
              <a:rPr sz="3133" spc="-529" dirty="0">
                <a:solidFill>
                  <a:srgbClr val="FFFFFF"/>
                </a:solidFill>
              </a:rPr>
              <a:t>?</a:t>
            </a:r>
            <a:endParaRPr sz="3133"/>
          </a:p>
        </p:txBody>
      </p:sp>
      <p:sp>
        <p:nvSpPr>
          <p:cNvPr id="5" name="object 5"/>
          <p:cNvSpPr/>
          <p:nvPr/>
        </p:nvSpPr>
        <p:spPr>
          <a:xfrm>
            <a:off x="6465794" y="2748578"/>
            <a:ext cx="961465" cy="739588"/>
          </a:xfrm>
          <a:custGeom>
            <a:avLst/>
            <a:gdLst/>
            <a:ahLst/>
            <a:cxnLst/>
            <a:rect l="l" t="t" r="r" b="b"/>
            <a:pathLst>
              <a:path w="1089659" h="838200">
                <a:moveTo>
                  <a:pt x="0" y="0"/>
                </a:moveTo>
                <a:lnTo>
                  <a:pt x="1089659" y="0"/>
                </a:lnTo>
                <a:lnTo>
                  <a:pt x="1089659" y="838200"/>
                </a:lnTo>
                <a:lnTo>
                  <a:pt x="0" y="838200"/>
                </a:lnTo>
                <a:lnTo>
                  <a:pt x="0" y="0"/>
                </a:lnTo>
                <a:close/>
              </a:path>
            </a:pathLst>
          </a:custGeom>
          <a:solidFill>
            <a:srgbClr val="A0B8A0"/>
          </a:solid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6461760" y="2744544"/>
            <a:ext cx="970990" cy="747993"/>
          </a:xfrm>
          <a:custGeom>
            <a:avLst/>
            <a:gdLst/>
            <a:ahLst/>
            <a:cxnLst/>
            <a:rect l="l" t="t" r="r" b="b"/>
            <a:pathLst>
              <a:path w="1100454" h="847725">
                <a:moveTo>
                  <a:pt x="1097280" y="847344"/>
                </a:moveTo>
                <a:lnTo>
                  <a:pt x="1524" y="847344"/>
                </a:lnTo>
                <a:lnTo>
                  <a:pt x="0" y="845820"/>
                </a:lnTo>
                <a:lnTo>
                  <a:pt x="0" y="1524"/>
                </a:lnTo>
                <a:lnTo>
                  <a:pt x="1524" y="0"/>
                </a:lnTo>
                <a:lnTo>
                  <a:pt x="1097280" y="0"/>
                </a:lnTo>
                <a:lnTo>
                  <a:pt x="1100328" y="1524"/>
                </a:lnTo>
                <a:lnTo>
                  <a:pt x="1100328" y="4572"/>
                </a:lnTo>
                <a:lnTo>
                  <a:pt x="10668" y="4572"/>
                </a:lnTo>
                <a:lnTo>
                  <a:pt x="4572" y="10668"/>
                </a:lnTo>
                <a:lnTo>
                  <a:pt x="10668" y="10668"/>
                </a:lnTo>
                <a:lnTo>
                  <a:pt x="10668" y="838200"/>
                </a:lnTo>
                <a:lnTo>
                  <a:pt x="4572" y="838200"/>
                </a:lnTo>
                <a:lnTo>
                  <a:pt x="10668" y="842772"/>
                </a:lnTo>
                <a:lnTo>
                  <a:pt x="1100328" y="842772"/>
                </a:lnTo>
                <a:lnTo>
                  <a:pt x="1100328" y="845820"/>
                </a:lnTo>
                <a:lnTo>
                  <a:pt x="1097280" y="847344"/>
                </a:lnTo>
                <a:close/>
              </a:path>
              <a:path w="1100454" h="847725">
                <a:moveTo>
                  <a:pt x="10668" y="10668"/>
                </a:moveTo>
                <a:lnTo>
                  <a:pt x="4572" y="10668"/>
                </a:lnTo>
                <a:lnTo>
                  <a:pt x="10668" y="4572"/>
                </a:lnTo>
                <a:lnTo>
                  <a:pt x="10668" y="10668"/>
                </a:lnTo>
                <a:close/>
              </a:path>
              <a:path w="1100454" h="847725">
                <a:moveTo>
                  <a:pt x="1089660" y="10668"/>
                </a:moveTo>
                <a:lnTo>
                  <a:pt x="10668" y="10668"/>
                </a:lnTo>
                <a:lnTo>
                  <a:pt x="10668" y="4572"/>
                </a:lnTo>
                <a:lnTo>
                  <a:pt x="1089660" y="4572"/>
                </a:lnTo>
                <a:lnTo>
                  <a:pt x="1089660" y="10668"/>
                </a:lnTo>
                <a:close/>
              </a:path>
              <a:path w="1100454" h="847725">
                <a:moveTo>
                  <a:pt x="1089660" y="842772"/>
                </a:moveTo>
                <a:lnTo>
                  <a:pt x="1089660" y="4572"/>
                </a:lnTo>
                <a:lnTo>
                  <a:pt x="1094232" y="10668"/>
                </a:lnTo>
                <a:lnTo>
                  <a:pt x="1100328" y="10668"/>
                </a:lnTo>
                <a:lnTo>
                  <a:pt x="1100328" y="838200"/>
                </a:lnTo>
                <a:lnTo>
                  <a:pt x="1094232" y="838200"/>
                </a:lnTo>
                <a:lnTo>
                  <a:pt x="1089660" y="842772"/>
                </a:lnTo>
                <a:close/>
              </a:path>
              <a:path w="1100454" h="847725">
                <a:moveTo>
                  <a:pt x="1100328" y="10668"/>
                </a:moveTo>
                <a:lnTo>
                  <a:pt x="1094232" y="10668"/>
                </a:lnTo>
                <a:lnTo>
                  <a:pt x="1089660" y="4572"/>
                </a:lnTo>
                <a:lnTo>
                  <a:pt x="1100328" y="4572"/>
                </a:lnTo>
                <a:lnTo>
                  <a:pt x="1100328" y="10668"/>
                </a:lnTo>
                <a:close/>
              </a:path>
              <a:path w="1100454" h="847725">
                <a:moveTo>
                  <a:pt x="10668" y="842772"/>
                </a:moveTo>
                <a:lnTo>
                  <a:pt x="4572" y="838200"/>
                </a:lnTo>
                <a:lnTo>
                  <a:pt x="10668" y="838200"/>
                </a:lnTo>
                <a:lnTo>
                  <a:pt x="10668" y="842772"/>
                </a:lnTo>
                <a:close/>
              </a:path>
              <a:path w="1100454" h="847725">
                <a:moveTo>
                  <a:pt x="1089660" y="842772"/>
                </a:moveTo>
                <a:lnTo>
                  <a:pt x="10668" y="842772"/>
                </a:lnTo>
                <a:lnTo>
                  <a:pt x="10668" y="838200"/>
                </a:lnTo>
                <a:lnTo>
                  <a:pt x="1089660" y="838200"/>
                </a:lnTo>
                <a:lnTo>
                  <a:pt x="1089660" y="842772"/>
                </a:lnTo>
                <a:close/>
              </a:path>
              <a:path w="1100454" h="847725">
                <a:moveTo>
                  <a:pt x="1100328" y="842772"/>
                </a:moveTo>
                <a:lnTo>
                  <a:pt x="1089660" y="842772"/>
                </a:lnTo>
                <a:lnTo>
                  <a:pt x="1094232" y="838200"/>
                </a:lnTo>
                <a:lnTo>
                  <a:pt x="1100328" y="838200"/>
                </a:lnTo>
                <a:lnTo>
                  <a:pt x="1100328" y="842772"/>
                </a:lnTo>
                <a:close/>
              </a:path>
            </a:pathLst>
          </a:custGeom>
          <a:solidFill>
            <a:srgbClr val="0F7C0F"/>
          </a:solidFill>
        </p:spPr>
        <p:txBody>
          <a:bodyPr wrap="square" lIns="0" tIns="0" rIns="0" bIns="0" rtlCol="0"/>
          <a:lstStyle/>
          <a:p>
            <a:pPr defTabSz="806867"/>
            <a:endParaRPr sz="1588" kern="0">
              <a:solidFill>
                <a:sysClr val="windowText" lastClr="000000"/>
              </a:solidFill>
            </a:endParaRPr>
          </a:p>
        </p:txBody>
      </p:sp>
      <p:sp>
        <p:nvSpPr>
          <p:cNvPr id="7" name="object 7"/>
          <p:cNvSpPr txBox="1"/>
          <p:nvPr/>
        </p:nvSpPr>
        <p:spPr>
          <a:xfrm>
            <a:off x="6465794" y="2748578"/>
            <a:ext cx="961465" cy="584987"/>
          </a:xfrm>
          <a:prstGeom prst="rect">
            <a:avLst/>
          </a:prstGeom>
        </p:spPr>
        <p:txBody>
          <a:bodyPr vert="horz" wrap="square" lIns="0" tIns="2241" rIns="0" bIns="0" rtlCol="0">
            <a:spAutoFit/>
          </a:bodyPr>
          <a:lstStyle/>
          <a:p>
            <a:pPr defTabSz="806867">
              <a:spcBef>
                <a:spcPts val="18"/>
              </a:spcBef>
            </a:pPr>
            <a:endParaRPr sz="1059" kern="0">
              <a:solidFill>
                <a:sysClr val="windowText" lastClr="000000"/>
              </a:solidFill>
              <a:latin typeface="Times New Roman"/>
              <a:cs typeface="Times New Roman"/>
            </a:endParaRPr>
          </a:p>
          <a:p>
            <a:pPr marL="219087" marR="95815" indent="-119909" defTabSz="806867">
              <a:lnSpc>
                <a:spcPct val="102699"/>
              </a:lnSpc>
            </a:pPr>
            <a:r>
              <a:rPr sz="1324" kern="0" spc="84" dirty="0">
                <a:solidFill>
                  <a:srgbClr val="505050"/>
                </a:solidFill>
                <a:latin typeface="Courier New"/>
                <a:cs typeface="Courier New"/>
              </a:rPr>
              <a:t>A</a:t>
            </a:r>
            <a:r>
              <a:rPr sz="1324" kern="0" spc="-472" dirty="0">
                <a:solidFill>
                  <a:srgbClr val="505050"/>
                </a:solidFill>
                <a:latin typeface="Courier New"/>
                <a:cs typeface="Courier New"/>
              </a:rPr>
              <a:t>l</a:t>
            </a:r>
            <a:r>
              <a:rPr sz="1324" kern="0" dirty="0">
                <a:solidFill>
                  <a:srgbClr val="505050"/>
                </a:solidFill>
                <a:latin typeface="Courier New"/>
                <a:cs typeface="Courier New"/>
              </a:rPr>
              <a:t>g</a:t>
            </a:r>
            <a:r>
              <a:rPr sz="1324" kern="0" spc="-13" dirty="0">
                <a:solidFill>
                  <a:srgbClr val="505050"/>
                </a:solidFill>
                <a:latin typeface="Courier New"/>
                <a:cs typeface="Courier New"/>
              </a:rPr>
              <a:t>o</a:t>
            </a:r>
            <a:r>
              <a:rPr sz="1324" kern="0" spc="-326" dirty="0">
                <a:solidFill>
                  <a:srgbClr val="505050"/>
                </a:solidFill>
                <a:latin typeface="Courier New"/>
                <a:cs typeface="Courier New"/>
              </a:rPr>
              <a:t>r</a:t>
            </a:r>
            <a:r>
              <a:rPr sz="1324" kern="0" spc="-459" dirty="0">
                <a:solidFill>
                  <a:srgbClr val="505050"/>
                </a:solidFill>
                <a:latin typeface="Courier New"/>
                <a:cs typeface="Courier New"/>
              </a:rPr>
              <a:t>i</a:t>
            </a:r>
            <a:r>
              <a:rPr sz="1324" kern="0" spc="-353" dirty="0">
                <a:solidFill>
                  <a:srgbClr val="505050"/>
                </a:solidFill>
                <a:latin typeface="Courier New"/>
                <a:cs typeface="Courier New"/>
              </a:rPr>
              <a:t>t</a:t>
            </a:r>
            <a:r>
              <a:rPr sz="1324" kern="0" spc="-40" dirty="0">
                <a:solidFill>
                  <a:srgbClr val="505050"/>
                </a:solidFill>
                <a:latin typeface="Courier New"/>
                <a:cs typeface="Courier New"/>
              </a:rPr>
              <a:t>h</a:t>
            </a:r>
            <a:r>
              <a:rPr sz="1324" kern="0" spc="371" dirty="0">
                <a:solidFill>
                  <a:srgbClr val="505050"/>
                </a:solidFill>
                <a:latin typeface="Courier New"/>
                <a:cs typeface="Courier New"/>
              </a:rPr>
              <a:t>m  </a:t>
            </a:r>
            <a:r>
              <a:rPr sz="1324" kern="0" spc="-115" dirty="0">
                <a:solidFill>
                  <a:srgbClr val="505050"/>
                </a:solidFill>
                <a:latin typeface="Courier New"/>
                <a:cs typeface="Courier New"/>
              </a:rPr>
              <a:t>Master</a:t>
            </a:r>
            <a:endParaRPr sz="1324" kern="0">
              <a:solidFill>
                <a:sysClr val="windowText" lastClr="000000"/>
              </a:solidFill>
              <a:latin typeface="Courier New"/>
              <a:cs typeface="Courier New"/>
            </a:endParaRPr>
          </a:p>
        </p:txBody>
      </p:sp>
      <p:sp>
        <p:nvSpPr>
          <p:cNvPr id="8" name="object 8"/>
          <p:cNvSpPr/>
          <p:nvPr/>
        </p:nvSpPr>
        <p:spPr>
          <a:xfrm>
            <a:off x="3621740" y="2852122"/>
            <a:ext cx="889186" cy="446554"/>
          </a:xfrm>
          <a:custGeom>
            <a:avLst/>
            <a:gdLst/>
            <a:ahLst/>
            <a:cxnLst/>
            <a:rect l="l" t="t" r="r" b="b"/>
            <a:pathLst>
              <a:path w="1007744" h="506095">
                <a:moveTo>
                  <a:pt x="0" y="0"/>
                </a:moveTo>
                <a:lnTo>
                  <a:pt x="1007364" y="0"/>
                </a:lnTo>
                <a:lnTo>
                  <a:pt x="1007364" y="505968"/>
                </a:lnTo>
                <a:lnTo>
                  <a:pt x="0" y="505968"/>
                </a:lnTo>
                <a:lnTo>
                  <a:pt x="0" y="0"/>
                </a:lnTo>
                <a:close/>
              </a:path>
            </a:pathLst>
          </a:custGeom>
          <a:solidFill>
            <a:srgbClr val="A0B8A0"/>
          </a:solid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3617707" y="2848087"/>
            <a:ext cx="897031" cy="456079"/>
          </a:xfrm>
          <a:custGeom>
            <a:avLst/>
            <a:gdLst/>
            <a:ahLst/>
            <a:cxnLst/>
            <a:rect l="l" t="t" r="r" b="b"/>
            <a:pathLst>
              <a:path w="1016635" h="516889">
                <a:moveTo>
                  <a:pt x="1013460" y="516636"/>
                </a:moveTo>
                <a:lnTo>
                  <a:pt x="1524" y="516636"/>
                </a:lnTo>
                <a:lnTo>
                  <a:pt x="0" y="513588"/>
                </a:lnTo>
                <a:lnTo>
                  <a:pt x="0" y="1524"/>
                </a:lnTo>
                <a:lnTo>
                  <a:pt x="1524" y="0"/>
                </a:lnTo>
                <a:lnTo>
                  <a:pt x="1013460" y="0"/>
                </a:lnTo>
                <a:lnTo>
                  <a:pt x="1016507" y="1524"/>
                </a:lnTo>
                <a:lnTo>
                  <a:pt x="1016507" y="4572"/>
                </a:lnTo>
                <a:lnTo>
                  <a:pt x="9144" y="4572"/>
                </a:lnTo>
                <a:lnTo>
                  <a:pt x="4572" y="10668"/>
                </a:lnTo>
                <a:lnTo>
                  <a:pt x="9144" y="10668"/>
                </a:lnTo>
                <a:lnTo>
                  <a:pt x="9144" y="505968"/>
                </a:lnTo>
                <a:lnTo>
                  <a:pt x="4572" y="505968"/>
                </a:lnTo>
                <a:lnTo>
                  <a:pt x="9144" y="510540"/>
                </a:lnTo>
                <a:lnTo>
                  <a:pt x="1016507" y="510540"/>
                </a:lnTo>
                <a:lnTo>
                  <a:pt x="1016507" y="513588"/>
                </a:lnTo>
                <a:lnTo>
                  <a:pt x="1013460" y="516636"/>
                </a:lnTo>
                <a:close/>
              </a:path>
              <a:path w="1016635" h="516889">
                <a:moveTo>
                  <a:pt x="9144" y="10668"/>
                </a:moveTo>
                <a:lnTo>
                  <a:pt x="4572" y="10668"/>
                </a:lnTo>
                <a:lnTo>
                  <a:pt x="9144" y="4572"/>
                </a:lnTo>
                <a:lnTo>
                  <a:pt x="9144" y="10668"/>
                </a:lnTo>
                <a:close/>
              </a:path>
              <a:path w="1016635" h="516889">
                <a:moveTo>
                  <a:pt x="1005839" y="10668"/>
                </a:moveTo>
                <a:lnTo>
                  <a:pt x="9144" y="10668"/>
                </a:lnTo>
                <a:lnTo>
                  <a:pt x="9144" y="4572"/>
                </a:lnTo>
                <a:lnTo>
                  <a:pt x="1005839" y="4572"/>
                </a:lnTo>
                <a:lnTo>
                  <a:pt x="1005839" y="10668"/>
                </a:lnTo>
                <a:close/>
              </a:path>
              <a:path w="1016635" h="516889">
                <a:moveTo>
                  <a:pt x="1005839" y="510540"/>
                </a:moveTo>
                <a:lnTo>
                  <a:pt x="1005839" y="4572"/>
                </a:lnTo>
                <a:lnTo>
                  <a:pt x="1011935" y="10668"/>
                </a:lnTo>
                <a:lnTo>
                  <a:pt x="1016507" y="10668"/>
                </a:lnTo>
                <a:lnTo>
                  <a:pt x="1016507" y="505968"/>
                </a:lnTo>
                <a:lnTo>
                  <a:pt x="1011935" y="505968"/>
                </a:lnTo>
                <a:lnTo>
                  <a:pt x="1005839" y="510540"/>
                </a:lnTo>
                <a:close/>
              </a:path>
              <a:path w="1016635" h="516889">
                <a:moveTo>
                  <a:pt x="1016507" y="10668"/>
                </a:moveTo>
                <a:lnTo>
                  <a:pt x="1011935" y="10668"/>
                </a:lnTo>
                <a:lnTo>
                  <a:pt x="1005839" y="4572"/>
                </a:lnTo>
                <a:lnTo>
                  <a:pt x="1016507" y="4572"/>
                </a:lnTo>
                <a:lnTo>
                  <a:pt x="1016507" y="10668"/>
                </a:lnTo>
                <a:close/>
              </a:path>
              <a:path w="1016635" h="516889">
                <a:moveTo>
                  <a:pt x="9144" y="510540"/>
                </a:moveTo>
                <a:lnTo>
                  <a:pt x="4572" y="505968"/>
                </a:lnTo>
                <a:lnTo>
                  <a:pt x="9144" y="505968"/>
                </a:lnTo>
                <a:lnTo>
                  <a:pt x="9144" y="510540"/>
                </a:lnTo>
                <a:close/>
              </a:path>
              <a:path w="1016635" h="516889">
                <a:moveTo>
                  <a:pt x="1005839" y="510540"/>
                </a:moveTo>
                <a:lnTo>
                  <a:pt x="9144" y="510540"/>
                </a:lnTo>
                <a:lnTo>
                  <a:pt x="9144" y="505968"/>
                </a:lnTo>
                <a:lnTo>
                  <a:pt x="1005839" y="505968"/>
                </a:lnTo>
                <a:lnTo>
                  <a:pt x="1005839" y="510540"/>
                </a:lnTo>
                <a:close/>
              </a:path>
              <a:path w="1016635" h="516889">
                <a:moveTo>
                  <a:pt x="1016507" y="510540"/>
                </a:moveTo>
                <a:lnTo>
                  <a:pt x="1005839" y="510540"/>
                </a:lnTo>
                <a:lnTo>
                  <a:pt x="1011935" y="505968"/>
                </a:lnTo>
                <a:lnTo>
                  <a:pt x="1016507" y="505968"/>
                </a:lnTo>
                <a:lnTo>
                  <a:pt x="1016507" y="510540"/>
                </a:lnTo>
                <a:close/>
              </a:path>
            </a:pathLst>
          </a:custGeom>
          <a:solidFill>
            <a:srgbClr val="0F7C0F"/>
          </a:solidFill>
        </p:spPr>
        <p:txBody>
          <a:bodyPr wrap="square" lIns="0" tIns="0" rIns="0" bIns="0" rtlCol="0"/>
          <a:lstStyle/>
          <a:p>
            <a:pPr defTabSz="806867"/>
            <a:endParaRPr sz="1588" kern="0">
              <a:solidFill>
                <a:sysClr val="windowText" lastClr="000000"/>
              </a:solidFill>
            </a:endParaRPr>
          </a:p>
        </p:txBody>
      </p:sp>
      <p:sp>
        <p:nvSpPr>
          <p:cNvPr id="10" name="object 10"/>
          <p:cNvSpPr txBox="1"/>
          <p:nvPr/>
        </p:nvSpPr>
        <p:spPr>
          <a:xfrm>
            <a:off x="3621740" y="2852121"/>
            <a:ext cx="889186" cy="411122"/>
          </a:xfrm>
          <a:prstGeom prst="rect">
            <a:avLst/>
          </a:prstGeom>
        </p:spPr>
        <p:txBody>
          <a:bodyPr vert="horz" wrap="square" lIns="0" tIns="51546" rIns="0" bIns="0" rtlCol="0">
            <a:spAutoFit/>
          </a:bodyPr>
          <a:lstStyle/>
          <a:p>
            <a:pPr marL="122151" marR="117668" indent="7845" defTabSz="806867">
              <a:lnSpc>
                <a:spcPts val="1368"/>
              </a:lnSpc>
              <a:spcBef>
                <a:spcPts val="405"/>
              </a:spcBef>
            </a:pPr>
            <a:r>
              <a:rPr sz="1147" kern="0" spc="-49" dirty="0">
                <a:solidFill>
                  <a:srgbClr val="505050"/>
                </a:solidFill>
                <a:latin typeface="Courier New"/>
                <a:cs typeface="Courier New"/>
              </a:rPr>
              <a:t>P</a:t>
            </a:r>
            <a:r>
              <a:rPr sz="1147" kern="0" spc="-296" dirty="0">
                <a:solidFill>
                  <a:srgbClr val="505050"/>
                </a:solidFill>
                <a:latin typeface="Courier New"/>
                <a:cs typeface="Courier New"/>
              </a:rPr>
              <a:t>r</a:t>
            </a:r>
            <a:r>
              <a:rPr sz="1147" kern="0" spc="-97" dirty="0">
                <a:solidFill>
                  <a:srgbClr val="505050"/>
                </a:solidFill>
                <a:latin typeface="Courier New"/>
                <a:cs typeface="Courier New"/>
              </a:rPr>
              <a:t>e</a:t>
            </a:r>
            <a:r>
              <a:rPr sz="1147" kern="0" spc="-18" dirty="0">
                <a:solidFill>
                  <a:srgbClr val="505050"/>
                </a:solidFill>
                <a:latin typeface="Courier New"/>
                <a:cs typeface="Courier New"/>
              </a:rPr>
              <a:t>d</a:t>
            </a:r>
            <a:r>
              <a:rPr sz="1147" kern="0" spc="-419" dirty="0">
                <a:solidFill>
                  <a:srgbClr val="505050"/>
                </a:solidFill>
                <a:latin typeface="Courier New"/>
                <a:cs typeface="Courier New"/>
              </a:rPr>
              <a:t>i</a:t>
            </a:r>
            <a:r>
              <a:rPr sz="1147" kern="0" spc="-168" dirty="0">
                <a:solidFill>
                  <a:srgbClr val="505050"/>
                </a:solidFill>
                <a:latin typeface="Courier New"/>
                <a:cs typeface="Courier New"/>
              </a:rPr>
              <a:t>c</a:t>
            </a:r>
            <a:r>
              <a:rPr sz="1147" kern="0" spc="-304" dirty="0">
                <a:solidFill>
                  <a:srgbClr val="505050"/>
                </a:solidFill>
                <a:latin typeface="Courier New"/>
                <a:cs typeface="Courier New"/>
              </a:rPr>
              <a:t>t</a:t>
            </a:r>
            <a:r>
              <a:rPr sz="1147" kern="0" spc="-405" dirty="0">
                <a:solidFill>
                  <a:srgbClr val="505050"/>
                </a:solidFill>
                <a:latin typeface="Courier New"/>
                <a:cs typeface="Courier New"/>
              </a:rPr>
              <a:t>i</a:t>
            </a:r>
            <a:r>
              <a:rPr sz="1147" kern="0" spc="-141" dirty="0">
                <a:solidFill>
                  <a:srgbClr val="505050"/>
                </a:solidFill>
                <a:latin typeface="Courier New"/>
                <a:cs typeface="Courier New"/>
              </a:rPr>
              <a:t>v</a:t>
            </a:r>
            <a:r>
              <a:rPr sz="1147" kern="0" spc="-93" dirty="0">
                <a:solidFill>
                  <a:srgbClr val="505050"/>
                </a:solidFill>
                <a:latin typeface="Courier New"/>
                <a:cs typeface="Courier New"/>
              </a:rPr>
              <a:t>e  </a:t>
            </a:r>
            <a:r>
              <a:rPr sz="1147" kern="0" spc="53" dirty="0">
                <a:solidFill>
                  <a:srgbClr val="505050"/>
                </a:solidFill>
                <a:latin typeface="Courier New"/>
                <a:cs typeface="Courier New"/>
              </a:rPr>
              <a:t>A</a:t>
            </a:r>
            <a:r>
              <a:rPr sz="1147" kern="0" spc="-419" dirty="0">
                <a:solidFill>
                  <a:srgbClr val="505050"/>
                </a:solidFill>
                <a:latin typeface="Courier New"/>
                <a:cs typeface="Courier New"/>
              </a:rPr>
              <a:t>l</a:t>
            </a:r>
            <a:r>
              <a:rPr sz="1147" kern="0" spc="-18" dirty="0">
                <a:solidFill>
                  <a:srgbClr val="505050"/>
                </a:solidFill>
                <a:latin typeface="Courier New"/>
                <a:cs typeface="Courier New"/>
              </a:rPr>
              <a:t>g</a:t>
            </a:r>
            <a:r>
              <a:rPr sz="1147" kern="0" spc="-31" dirty="0">
                <a:solidFill>
                  <a:srgbClr val="505050"/>
                </a:solidFill>
                <a:latin typeface="Courier New"/>
                <a:cs typeface="Courier New"/>
              </a:rPr>
              <a:t>o</a:t>
            </a:r>
            <a:r>
              <a:rPr sz="1147" kern="0" spc="-282" dirty="0">
                <a:solidFill>
                  <a:srgbClr val="505050"/>
                </a:solidFill>
                <a:latin typeface="Courier New"/>
                <a:cs typeface="Courier New"/>
              </a:rPr>
              <a:t>r</a:t>
            </a:r>
            <a:r>
              <a:rPr sz="1147" kern="0" spc="-419" dirty="0">
                <a:solidFill>
                  <a:srgbClr val="505050"/>
                </a:solidFill>
                <a:latin typeface="Courier New"/>
                <a:cs typeface="Courier New"/>
              </a:rPr>
              <a:t>i</a:t>
            </a:r>
            <a:r>
              <a:rPr sz="1147" kern="0" spc="-304" dirty="0">
                <a:solidFill>
                  <a:srgbClr val="505050"/>
                </a:solidFill>
                <a:latin typeface="Courier New"/>
                <a:cs typeface="Courier New"/>
              </a:rPr>
              <a:t>t</a:t>
            </a:r>
            <a:r>
              <a:rPr sz="1147" kern="0" spc="-53" dirty="0">
                <a:solidFill>
                  <a:srgbClr val="505050"/>
                </a:solidFill>
                <a:latin typeface="Courier New"/>
                <a:cs typeface="Courier New"/>
              </a:rPr>
              <a:t>h</a:t>
            </a:r>
            <a:r>
              <a:rPr sz="1147" kern="0" spc="296" dirty="0">
                <a:solidFill>
                  <a:srgbClr val="505050"/>
                </a:solidFill>
                <a:latin typeface="Courier New"/>
                <a:cs typeface="Courier New"/>
              </a:rPr>
              <a:t>m</a:t>
            </a:r>
            <a:endParaRPr sz="1147" kern="0">
              <a:solidFill>
                <a:sysClr val="windowText" lastClr="000000"/>
              </a:solidFill>
              <a:latin typeface="Courier New"/>
              <a:cs typeface="Courier New"/>
            </a:endParaRPr>
          </a:p>
        </p:txBody>
      </p:sp>
      <p:sp>
        <p:nvSpPr>
          <p:cNvPr id="11" name="object 11"/>
          <p:cNvSpPr/>
          <p:nvPr/>
        </p:nvSpPr>
        <p:spPr>
          <a:xfrm>
            <a:off x="3091927" y="2993314"/>
            <a:ext cx="527237" cy="98612"/>
          </a:xfrm>
          <a:custGeom>
            <a:avLst/>
            <a:gdLst/>
            <a:ahLst/>
            <a:cxnLst/>
            <a:rect l="l" t="t" r="r" b="b"/>
            <a:pathLst>
              <a:path w="597535" h="111760">
                <a:moveTo>
                  <a:pt x="47244" y="60959"/>
                </a:moveTo>
                <a:lnTo>
                  <a:pt x="0" y="60959"/>
                </a:lnTo>
                <a:lnTo>
                  <a:pt x="0" y="48767"/>
                </a:lnTo>
                <a:lnTo>
                  <a:pt x="47244" y="48767"/>
                </a:lnTo>
                <a:lnTo>
                  <a:pt x="47244" y="60959"/>
                </a:lnTo>
                <a:close/>
              </a:path>
              <a:path w="597535" h="111760">
                <a:moveTo>
                  <a:pt x="131064" y="60959"/>
                </a:moveTo>
                <a:lnTo>
                  <a:pt x="83820" y="60959"/>
                </a:lnTo>
                <a:lnTo>
                  <a:pt x="83820" y="48767"/>
                </a:lnTo>
                <a:lnTo>
                  <a:pt x="131064" y="48767"/>
                </a:lnTo>
                <a:lnTo>
                  <a:pt x="131064" y="60959"/>
                </a:lnTo>
                <a:close/>
              </a:path>
              <a:path w="597535" h="111760">
                <a:moveTo>
                  <a:pt x="214883" y="60959"/>
                </a:moveTo>
                <a:lnTo>
                  <a:pt x="166116" y="60959"/>
                </a:lnTo>
                <a:lnTo>
                  <a:pt x="166116" y="48767"/>
                </a:lnTo>
                <a:lnTo>
                  <a:pt x="214883" y="48767"/>
                </a:lnTo>
                <a:lnTo>
                  <a:pt x="214883" y="60959"/>
                </a:lnTo>
                <a:close/>
              </a:path>
              <a:path w="597535" h="111760">
                <a:moveTo>
                  <a:pt x="297180" y="60959"/>
                </a:moveTo>
                <a:lnTo>
                  <a:pt x="249936" y="60959"/>
                </a:lnTo>
                <a:lnTo>
                  <a:pt x="249936" y="48767"/>
                </a:lnTo>
                <a:lnTo>
                  <a:pt x="297180" y="48767"/>
                </a:lnTo>
                <a:lnTo>
                  <a:pt x="297180" y="60959"/>
                </a:lnTo>
                <a:close/>
              </a:path>
              <a:path w="597535" h="111760">
                <a:moveTo>
                  <a:pt x="381000" y="60959"/>
                </a:moveTo>
                <a:lnTo>
                  <a:pt x="332232" y="60959"/>
                </a:lnTo>
                <a:lnTo>
                  <a:pt x="332232" y="48767"/>
                </a:lnTo>
                <a:lnTo>
                  <a:pt x="381000" y="48767"/>
                </a:lnTo>
                <a:lnTo>
                  <a:pt x="381000" y="60959"/>
                </a:lnTo>
                <a:close/>
              </a:path>
              <a:path w="597535" h="111760">
                <a:moveTo>
                  <a:pt x="463296" y="60959"/>
                </a:moveTo>
                <a:lnTo>
                  <a:pt x="416052" y="60959"/>
                </a:lnTo>
                <a:lnTo>
                  <a:pt x="416052" y="48767"/>
                </a:lnTo>
                <a:lnTo>
                  <a:pt x="463296" y="48767"/>
                </a:lnTo>
                <a:lnTo>
                  <a:pt x="463296" y="60959"/>
                </a:lnTo>
                <a:close/>
              </a:path>
              <a:path w="597535" h="111760">
                <a:moveTo>
                  <a:pt x="573141" y="55543"/>
                </a:moveTo>
                <a:lnTo>
                  <a:pt x="498348" y="10667"/>
                </a:lnTo>
                <a:lnTo>
                  <a:pt x="495300" y="9143"/>
                </a:lnTo>
                <a:lnTo>
                  <a:pt x="493776" y="6095"/>
                </a:lnTo>
                <a:lnTo>
                  <a:pt x="495300" y="3047"/>
                </a:lnTo>
                <a:lnTo>
                  <a:pt x="498348" y="0"/>
                </a:lnTo>
                <a:lnTo>
                  <a:pt x="501396" y="0"/>
                </a:lnTo>
                <a:lnTo>
                  <a:pt x="504444" y="1523"/>
                </a:lnTo>
                <a:lnTo>
                  <a:pt x="586783" y="48767"/>
                </a:lnTo>
                <a:lnTo>
                  <a:pt x="582168" y="48767"/>
                </a:lnTo>
                <a:lnTo>
                  <a:pt x="582168" y="50291"/>
                </a:lnTo>
                <a:lnTo>
                  <a:pt x="573141" y="55543"/>
                </a:lnTo>
                <a:close/>
              </a:path>
              <a:path w="597535" h="111760">
                <a:moveTo>
                  <a:pt x="547116" y="60959"/>
                </a:moveTo>
                <a:lnTo>
                  <a:pt x="499872" y="60959"/>
                </a:lnTo>
                <a:lnTo>
                  <a:pt x="499872" y="48767"/>
                </a:lnTo>
                <a:lnTo>
                  <a:pt x="547116" y="48767"/>
                </a:lnTo>
                <a:lnTo>
                  <a:pt x="547116" y="60959"/>
                </a:lnTo>
                <a:close/>
              </a:path>
              <a:path w="597535" h="111760">
                <a:moveTo>
                  <a:pt x="585216" y="60959"/>
                </a:moveTo>
                <a:lnTo>
                  <a:pt x="582168" y="60959"/>
                </a:lnTo>
                <a:lnTo>
                  <a:pt x="582168" y="48767"/>
                </a:lnTo>
                <a:lnTo>
                  <a:pt x="585216" y="48767"/>
                </a:lnTo>
                <a:lnTo>
                  <a:pt x="585216" y="60959"/>
                </a:lnTo>
                <a:close/>
              </a:path>
              <a:path w="597535" h="111760">
                <a:moveTo>
                  <a:pt x="587078" y="60959"/>
                </a:moveTo>
                <a:lnTo>
                  <a:pt x="585216" y="60959"/>
                </a:lnTo>
                <a:lnTo>
                  <a:pt x="585216" y="48767"/>
                </a:lnTo>
                <a:lnTo>
                  <a:pt x="586783" y="48767"/>
                </a:lnTo>
                <a:lnTo>
                  <a:pt x="597408" y="54863"/>
                </a:lnTo>
                <a:lnTo>
                  <a:pt x="587078" y="60959"/>
                </a:lnTo>
                <a:close/>
              </a:path>
              <a:path w="597535" h="111760">
                <a:moveTo>
                  <a:pt x="582168" y="60959"/>
                </a:moveTo>
                <a:lnTo>
                  <a:pt x="573141" y="55543"/>
                </a:lnTo>
                <a:lnTo>
                  <a:pt x="582168" y="50291"/>
                </a:lnTo>
                <a:lnTo>
                  <a:pt x="582168" y="60959"/>
                </a:lnTo>
                <a:close/>
              </a:path>
              <a:path w="597535" h="111760">
                <a:moveTo>
                  <a:pt x="501396" y="111251"/>
                </a:moveTo>
                <a:lnTo>
                  <a:pt x="498348" y="109727"/>
                </a:lnTo>
                <a:lnTo>
                  <a:pt x="495300" y="106679"/>
                </a:lnTo>
                <a:lnTo>
                  <a:pt x="493776" y="103631"/>
                </a:lnTo>
                <a:lnTo>
                  <a:pt x="495300" y="100583"/>
                </a:lnTo>
                <a:lnTo>
                  <a:pt x="498348" y="99059"/>
                </a:lnTo>
                <a:lnTo>
                  <a:pt x="573141" y="55543"/>
                </a:lnTo>
                <a:lnTo>
                  <a:pt x="582168" y="60959"/>
                </a:lnTo>
                <a:lnTo>
                  <a:pt x="587078" y="60959"/>
                </a:lnTo>
                <a:lnTo>
                  <a:pt x="504444" y="109727"/>
                </a:lnTo>
                <a:lnTo>
                  <a:pt x="501396" y="111251"/>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3087892" y="3119717"/>
            <a:ext cx="513790" cy="98612"/>
          </a:xfrm>
          <a:custGeom>
            <a:avLst/>
            <a:gdLst/>
            <a:ahLst/>
            <a:cxnLst/>
            <a:rect l="l" t="t" r="r" b="b"/>
            <a:pathLst>
              <a:path w="582294" h="111760">
                <a:moveTo>
                  <a:pt x="582168" y="60959"/>
                </a:moveTo>
                <a:lnTo>
                  <a:pt x="534924" y="60959"/>
                </a:lnTo>
                <a:lnTo>
                  <a:pt x="534924" y="48767"/>
                </a:lnTo>
                <a:lnTo>
                  <a:pt x="582168" y="48767"/>
                </a:lnTo>
                <a:lnTo>
                  <a:pt x="582168" y="60959"/>
                </a:lnTo>
                <a:close/>
              </a:path>
              <a:path w="582294" h="111760">
                <a:moveTo>
                  <a:pt x="499872" y="60959"/>
                </a:moveTo>
                <a:lnTo>
                  <a:pt x="452628" y="60959"/>
                </a:lnTo>
                <a:lnTo>
                  <a:pt x="452628" y="48767"/>
                </a:lnTo>
                <a:lnTo>
                  <a:pt x="499872" y="48767"/>
                </a:lnTo>
                <a:lnTo>
                  <a:pt x="499872" y="60959"/>
                </a:lnTo>
                <a:close/>
              </a:path>
              <a:path w="582294" h="111760">
                <a:moveTo>
                  <a:pt x="416052" y="60959"/>
                </a:moveTo>
                <a:lnTo>
                  <a:pt x="368808" y="60959"/>
                </a:lnTo>
                <a:lnTo>
                  <a:pt x="368808" y="48767"/>
                </a:lnTo>
                <a:lnTo>
                  <a:pt x="416052" y="48767"/>
                </a:lnTo>
                <a:lnTo>
                  <a:pt x="416052" y="60959"/>
                </a:lnTo>
                <a:close/>
              </a:path>
              <a:path w="582294" h="111760">
                <a:moveTo>
                  <a:pt x="333756" y="60959"/>
                </a:moveTo>
                <a:lnTo>
                  <a:pt x="286512" y="60959"/>
                </a:lnTo>
                <a:lnTo>
                  <a:pt x="286512" y="48767"/>
                </a:lnTo>
                <a:lnTo>
                  <a:pt x="333756" y="48767"/>
                </a:lnTo>
                <a:lnTo>
                  <a:pt x="333756" y="60959"/>
                </a:lnTo>
                <a:close/>
              </a:path>
              <a:path w="582294" h="111760">
                <a:moveTo>
                  <a:pt x="249936" y="60959"/>
                </a:moveTo>
                <a:lnTo>
                  <a:pt x="202692" y="60959"/>
                </a:lnTo>
                <a:lnTo>
                  <a:pt x="202692" y="48767"/>
                </a:lnTo>
                <a:lnTo>
                  <a:pt x="249936" y="48767"/>
                </a:lnTo>
                <a:lnTo>
                  <a:pt x="249936" y="60959"/>
                </a:lnTo>
                <a:close/>
              </a:path>
              <a:path w="582294" h="111760">
                <a:moveTo>
                  <a:pt x="167640" y="60959"/>
                </a:moveTo>
                <a:lnTo>
                  <a:pt x="120396" y="60959"/>
                </a:lnTo>
                <a:lnTo>
                  <a:pt x="120396" y="48767"/>
                </a:lnTo>
                <a:lnTo>
                  <a:pt x="167640" y="48767"/>
                </a:lnTo>
                <a:lnTo>
                  <a:pt x="167640" y="60959"/>
                </a:lnTo>
                <a:close/>
              </a:path>
              <a:path w="582294" h="111760">
                <a:moveTo>
                  <a:pt x="96012" y="111251"/>
                </a:moveTo>
                <a:lnTo>
                  <a:pt x="92964" y="109727"/>
                </a:lnTo>
                <a:lnTo>
                  <a:pt x="0" y="54863"/>
                </a:lnTo>
                <a:lnTo>
                  <a:pt x="92964" y="1523"/>
                </a:lnTo>
                <a:lnTo>
                  <a:pt x="96012" y="0"/>
                </a:lnTo>
                <a:lnTo>
                  <a:pt x="99060" y="0"/>
                </a:lnTo>
                <a:lnTo>
                  <a:pt x="102108" y="6095"/>
                </a:lnTo>
                <a:lnTo>
                  <a:pt x="102108" y="10667"/>
                </a:lnTo>
                <a:lnTo>
                  <a:pt x="99060" y="12191"/>
                </a:lnTo>
                <a:lnTo>
                  <a:pt x="33575" y="50291"/>
                </a:lnTo>
                <a:lnTo>
                  <a:pt x="15240" y="50291"/>
                </a:lnTo>
                <a:lnTo>
                  <a:pt x="15240" y="60959"/>
                </a:lnTo>
                <a:lnTo>
                  <a:pt x="33575" y="60959"/>
                </a:lnTo>
                <a:lnTo>
                  <a:pt x="99060" y="99059"/>
                </a:lnTo>
                <a:lnTo>
                  <a:pt x="102108" y="100583"/>
                </a:lnTo>
                <a:lnTo>
                  <a:pt x="102108" y="105155"/>
                </a:lnTo>
                <a:lnTo>
                  <a:pt x="100584" y="106679"/>
                </a:lnTo>
                <a:lnTo>
                  <a:pt x="99060" y="109727"/>
                </a:lnTo>
                <a:lnTo>
                  <a:pt x="96012" y="111251"/>
                </a:lnTo>
                <a:close/>
              </a:path>
              <a:path w="582294" h="111760">
                <a:moveTo>
                  <a:pt x="83820" y="60959"/>
                </a:moveTo>
                <a:lnTo>
                  <a:pt x="36576" y="60959"/>
                </a:lnTo>
                <a:lnTo>
                  <a:pt x="36576" y="48767"/>
                </a:lnTo>
                <a:lnTo>
                  <a:pt x="83820" y="48767"/>
                </a:lnTo>
                <a:lnTo>
                  <a:pt x="83820" y="60959"/>
                </a:lnTo>
                <a:close/>
              </a:path>
              <a:path w="582294" h="111760">
                <a:moveTo>
                  <a:pt x="15240" y="60959"/>
                </a:moveTo>
                <a:lnTo>
                  <a:pt x="15240" y="50291"/>
                </a:lnTo>
                <a:lnTo>
                  <a:pt x="24407" y="55625"/>
                </a:lnTo>
                <a:lnTo>
                  <a:pt x="15240" y="60959"/>
                </a:lnTo>
                <a:close/>
              </a:path>
              <a:path w="582294" h="111760">
                <a:moveTo>
                  <a:pt x="24407" y="55625"/>
                </a:moveTo>
                <a:lnTo>
                  <a:pt x="15240" y="50291"/>
                </a:lnTo>
                <a:lnTo>
                  <a:pt x="33575" y="50291"/>
                </a:lnTo>
                <a:lnTo>
                  <a:pt x="24407" y="55625"/>
                </a:lnTo>
                <a:close/>
              </a:path>
              <a:path w="582294" h="111760">
                <a:moveTo>
                  <a:pt x="33575" y="60959"/>
                </a:moveTo>
                <a:lnTo>
                  <a:pt x="15240" y="60959"/>
                </a:lnTo>
                <a:lnTo>
                  <a:pt x="24407" y="55625"/>
                </a:lnTo>
                <a:lnTo>
                  <a:pt x="33575" y="60959"/>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7947659" y="2537461"/>
            <a:ext cx="238013" cy="246080"/>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8166846" y="2573766"/>
            <a:ext cx="295835" cy="73959"/>
          </a:xfrm>
          <a:custGeom>
            <a:avLst/>
            <a:gdLst/>
            <a:ahLst/>
            <a:cxnLst/>
            <a:rect l="l" t="t" r="r" b="b"/>
            <a:pathLst>
              <a:path w="335279" h="83819">
                <a:moveTo>
                  <a:pt x="83819" y="83819"/>
                </a:moveTo>
                <a:lnTo>
                  <a:pt x="0" y="42671"/>
                </a:lnTo>
                <a:lnTo>
                  <a:pt x="83819" y="0"/>
                </a:lnTo>
                <a:lnTo>
                  <a:pt x="83819" y="36575"/>
                </a:lnTo>
                <a:lnTo>
                  <a:pt x="70103" y="36575"/>
                </a:lnTo>
                <a:lnTo>
                  <a:pt x="70103" y="48767"/>
                </a:lnTo>
                <a:lnTo>
                  <a:pt x="83819" y="48767"/>
                </a:lnTo>
                <a:lnTo>
                  <a:pt x="83819" y="83819"/>
                </a:lnTo>
                <a:close/>
              </a:path>
              <a:path w="335279" h="83819">
                <a:moveTo>
                  <a:pt x="83819" y="48767"/>
                </a:moveTo>
                <a:lnTo>
                  <a:pt x="70103" y="48767"/>
                </a:lnTo>
                <a:lnTo>
                  <a:pt x="70103" y="36575"/>
                </a:lnTo>
                <a:lnTo>
                  <a:pt x="83819" y="36575"/>
                </a:lnTo>
                <a:lnTo>
                  <a:pt x="83819" y="48767"/>
                </a:lnTo>
                <a:close/>
              </a:path>
              <a:path w="335279" h="83819">
                <a:moveTo>
                  <a:pt x="335279" y="48767"/>
                </a:moveTo>
                <a:lnTo>
                  <a:pt x="83819" y="48767"/>
                </a:lnTo>
                <a:lnTo>
                  <a:pt x="83819" y="36575"/>
                </a:lnTo>
                <a:lnTo>
                  <a:pt x="335279" y="36575"/>
                </a:lnTo>
                <a:lnTo>
                  <a:pt x="335279" y="48767"/>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8427720" y="2517289"/>
            <a:ext cx="330797" cy="221876"/>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6" name="object 16"/>
          <p:cNvSpPr/>
          <p:nvPr/>
        </p:nvSpPr>
        <p:spPr>
          <a:xfrm>
            <a:off x="9311191" y="2392231"/>
            <a:ext cx="782619" cy="419548"/>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7" name="object 17"/>
          <p:cNvSpPr/>
          <p:nvPr/>
        </p:nvSpPr>
        <p:spPr>
          <a:xfrm>
            <a:off x="8758517" y="2572421"/>
            <a:ext cx="551329" cy="73959"/>
          </a:xfrm>
          <a:custGeom>
            <a:avLst/>
            <a:gdLst/>
            <a:ahLst/>
            <a:cxnLst/>
            <a:rect l="l" t="t" r="r" b="b"/>
            <a:pathLst>
              <a:path w="624840" h="83819">
                <a:moveTo>
                  <a:pt x="83820" y="83820"/>
                </a:moveTo>
                <a:lnTo>
                  <a:pt x="0" y="44196"/>
                </a:lnTo>
                <a:lnTo>
                  <a:pt x="82296" y="0"/>
                </a:lnTo>
                <a:lnTo>
                  <a:pt x="82955" y="36292"/>
                </a:lnTo>
                <a:lnTo>
                  <a:pt x="70104" y="36576"/>
                </a:lnTo>
                <a:lnTo>
                  <a:pt x="70104" y="48768"/>
                </a:lnTo>
                <a:lnTo>
                  <a:pt x="83182" y="48768"/>
                </a:lnTo>
                <a:lnTo>
                  <a:pt x="83820" y="83820"/>
                </a:lnTo>
                <a:close/>
              </a:path>
              <a:path w="624840" h="83819">
                <a:moveTo>
                  <a:pt x="83177" y="48480"/>
                </a:moveTo>
                <a:lnTo>
                  <a:pt x="82955" y="36292"/>
                </a:lnTo>
                <a:lnTo>
                  <a:pt x="623316" y="24384"/>
                </a:lnTo>
                <a:lnTo>
                  <a:pt x="624840" y="36576"/>
                </a:lnTo>
                <a:lnTo>
                  <a:pt x="83177" y="48480"/>
                </a:lnTo>
                <a:close/>
              </a:path>
              <a:path w="624840" h="83819">
                <a:moveTo>
                  <a:pt x="70104" y="48768"/>
                </a:moveTo>
                <a:lnTo>
                  <a:pt x="70104" y="36576"/>
                </a:lnTo>
                <a:lnTo>
                  <a:pt x="82955" y="36292"/>
                </a:lnTo>
                <a:lnTo>
                  <a:pt x="83177" y="48480"/>
                </a:lnTo>
                <a:lnTo>
                  <a:pt x="70104" y="48768"/>
                </a:lnTo>
                <a:close/>
              </a:path>
              <a:path w="624840" h="83819">
                <a:moveTo>
                  <a:pt x="83182" y="48768"/>
                </a:moveTo>
                <a:lnTo>
                  <a:pt x="70104" y="48768"/>
                </a:lnTo>
                <a:lnTo>
                  <a:pt x="83177" y="48480"/>
                </a:lnTo>
                <a:lnTo>
                  <a:pt x="83182" y="48768"/>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18" name="object 18"/>
          <p:cNvSpPr/>
          <p:nvPr/>
        </p:nvSpPr>
        <p:spPr>
          <a:xfrm>
            <a:off x="9004598" y="2506531"/>
            <a:ext cx="197671" cy="326764"/>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9" name="object 19"/>
          <p:cNvSpPr/>
          <p:nvPr/>
        </p:nvSpPr>
        <p:spPr>
          <a:xfrm>
            <a:off x="9000565" y="2501152"/>
            <a:ext cx="206187" cy="336176"/>
          </a:xfrm>
          <a:custGeom>
            <a:avLst/>
            <a:gdLst/>
            <a:ahLst/>
            <a:cxnLst/>
            <a:rect l="l" t="t" r="r" b="b"/>
            <a:pathLst>
              <a:path w="233679" h="381000">
                <a:moveTo>
                  <a:pt x="231648" y="381000"/>
                </a:moveTo>
                <a:lnTo>
                  <a:pt x="1524" y="381000"/>
                </a:lnTo>
                <a:lnTo>
                  <a:pt x="0" y="379476"/>
                </a:lnTo>
                <a:lnTo>
                  <a:pt x="0" y="3048"/>
                </a:lnTo>
                <a:lnTo>
                  <a:pt x="1524" y="0"/>
                </a:lnTo>
                <a:lnTo>
                  <a:pt x="231648" y="0"/>
                </a:lnTo>
                <a:lnTo>
                  <a:pt x="233172" y="3048"/>
                </a:lnTo>
                <a:lnTo>
                  <a:pt x="233172" y="6096"/>
                </a:lnTo>
                <a:lnTo>
                  <a:pt x="10668" y="6096"/>
                </a:lnTo>
                <a:lnTo>
                  <a:pt x="4572" y="10668"/>
                </a:lnTo>
                <a:lnTo>
                  <a:pt x="10668" y="10668"/>
                </a:lnTo>
                <a:lnTo>
                  <a:pt x="10668" y="370332"/>
                </a:lnTo>
                <a:lnTo>
                  <a:pt x="4572" y="370332"/>
                </a:lnTo>
                <a:lnTo>
                  <a:pt x="10668" y="376428"/>
                </a:lnTo>
                <a:lnTo>
                  <a:pt x="233172" y="376428"/>
                </a:lnTo>
                <a:lnTo>
                  <a:pt x="233172" y="379476"/>
                </a:lnTo>
                <a:lnTo>
                  <a:pt x="231648" y="381000"/>
                </a:lnTo>
                <a:close/>
              </a:path>
              <a:path w="233679" h="381000">
                <a:moveTo>
                  <a:pt x="10668" y="10668"/>
                </a:moveTo>
                <a:lnTo>
                  <a:pt x="4572" y="10668"/>
                </a:lnTo>
                <a:lnTo>
                  <a:pt x="10668" y="6096"/>
                </a:lnTo>
                <a:lnTo>
                  <a:pt x="10668" y="10668"/>
                </a:lnTo>
                <a:close/>
              </a:path>
              <a:path w="233679" h="381000">
                <a:moveTo>
                  <a:pt x="222504" y="10668"/>
                </a:moveTo>
                <a:lnTo>
                  <a:pt x="10668" y="10668"/>
                </a:lnTo>
                <a:lnTo>
                  <a:pt x="10668" y="6096"/>
                </a:lnTo>
                <a:lnTo>
                  <a:pt x="222504" y="6096"/>
                </a:lnTo>
                <a:lnTo>
                  <a:pt x="222504" y="10668"/>
                </a:lnTo>
                <a:close/>
              </a:path>
              <a:path w="233679" h="381000">
                <a:moveTo>
                  <a:pt x="222504" y="376428"/>
                </a:moveTo>
                <a:lnTo>
                  <a:pt x="222504" y="6096"/>
                </a:lnTo>
                <a:lnTo>
                  <a:pt x="228600" y="10668"/>
                </a:lnTo>
                <a:lnTo>
                  <a:pt x="233172" y="10668"/>
                </a:lnTo>
                <a:lnTo>
                  <a:pt x="233172" y="370332"/>
                </a:lnTo>
                <a:lnTo>
                  <a:pt x="228600" y="370332"/>
                </a:lnTo>
                <a:lnTo>
                  <a:pt x="222504" y="376428"/>
                </a:lnTo>
                <a:close/>
              </a:path>
              <a:path w="233679" h="381000">
                <a:moveTo>
                  <a:pt x="233172" y="10668"/>
                </a:moveTo>
                <a:lnTo>
                  <a:pt x="228600" y="10668"/>
                </a:lnTo>
                <a:lnTo>
                  <a:pt x="222504" y="6096"/>
                </a:lnTo>
                <a:lnTo>
                  <a:pt x="233172" y="6096"/>
                </a:lnTo>
                <a:lnTo>
                  <a:pt x="233172" y="10668"/>
                </a:lnTo>
                <a:close/>
              </a:path>
              <a:path w="233679" h="381000">
                <a:moveTo>
                  <a:pt x="10668" y="376428"/>
                </a:moveTo>
                <a:lnTo>
                  <a:pt x="4572" y="370332"/>
                </a:lnTo>
                <a:lnTo>
                  <a:pt x="10668" y="370332"/>
                </a:lnTo>
                <a:lnTo>
                  <a:pt x="10668" y="376428"/>
                </a:lnTo>
                <a:close/>
              </a:path>
              <a:path w="233679" h="381000">
                <a:moveTo>
                  <a:pt x="222504" y="376428"/>
                </a:moveTo>
                <a:lnTo>
                  <a:pt x="10668" y="376428"/>
                </a:lnTo>
                <a:lnTo>
                  <a:pt x="10668" y="370332"/>
                </a:lnTo>
                <a:lnTo>
                  <a:pt x="222504" y="370332"/>
                </a:lnTo>
                <a:lnTo>
                  <a:pt x="222504" y="376428"/>
                </a:lnTo>
                <a:close/>
              </a:path>
              <a:path w="233679" h="381000">
                <a:moveTo>
                  <a:pt x="233172" y="376428"/>
                </a:moveTo>
                <a:lnTo>
                  <a:pt x="222504" y="376428"/>
                </a:lnTo>
                <a:lnTo>
                  <a:pt x="228600" y="370332"/>
                </a:lnTo>
                <a:lnTo>
                  <a:pt x="233172" y="370332"/>
                </a:lnTo>
                <a:lnTo>
                  <a:pt x="233172"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20" name="object 20"/>
          <p:cNvSpPr/>
          <p:nvPr/>
        </p:nvSpPr>
        <p:spPr>
          <a:xfrm>
            <a:off x="8956189" y="2447364"/>
            <a:ext cx="196326" cy="326764"/>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1" name="object 21"/>
          <p:cNvSpPr/>
          <p:nvPr/>
        </p:nvSpPr>
        <p:spPr>
          <a:xfrm>
            <a:off x="8950811" y="2443330"/>
            <a:ext cx="207309" cy="336176"/>
          </a:xfrm>
          <a:custGeom>
            <a:avLst/>
            <a:gdLst/>
            <a:ahLst/>
            <a:cxnLst/>
            <a:rect l="l" t="t" r="r" b="b"/>
            <a:pathLst>
              <a:path w="234950" h="381000">
                <a:moveTo>
                  <a:pt x="231648" y="381000"/>
                </a:moveTo>
                <a:lnTo>
                  <a:pt x="3048" y="381000"/>
                </a:lnTo>
                <a:lnTo>
                  <a:pt x="0" y="377952"/>
                </a:lnTo>
                <a:lnTo>
                  <a:pt x="0" y="1524"/>
                </a:lnTo>
                <a:lnTo>
                  <a:pt x="3048" y="0"/>
                </a:lnTo>
                <a:lnTo>
                  <a:pt x="231648" y="0"/>
                </a:lnTo>
                <a:lnTo>
                  <a:pt x="234696" y="1524"/>
                </a:lnTo>
                <a:lnTo>
                  <a:pt x="234696" y="4572"/>
                </a:lnTo>
                <a:lnTo>
                  <a:pt x="10668" y="4572"/>
                </a:lnTo>
                <a:lnTo>
                  <a:pt x="6096" y="10668"/>
                </a:lnTo>
                <a:lnTo>
                  <a:pt x="10668" y="10668"/>
                </a:lnTo>
                <a:lnTo>
                  <a:pt x="10668" y="370332"/>
                </a:lnTo>
                <a:lnTo>
                  <a:pt x="6096" y="370332"/>
                </a:lnTo>
                <a:lnTo>
                  <a:pt x="10668" y="374904"/>
                </a:lnTo>
                <a:lnTo>
                  <a:pt x="234696" y="374904"/>
                </a:lnTo>
                <a:lnTo>
                  <a:pt x="234696" y="377952"/>
                </a:lnTo>
                <a:lnTo>
                  <a:pt x="231648" y="381000"/>
                </a:lnTo>
                <a:close/>
              </a:path>
              <a:path w="234950" h="381000">
                <a:moveTo>
                  <a:pt x="10668" y="10668"/>
                </a:moveTo>
                <a:lnTo>
                  <a:pt x="6096" y="10668"/>
                </a:lnTo>
                <a:lnTo>
                  <a:pt x="10668" y="4572"/>
                </a:lnTo>
                <a:lnTo>
                  <a:pt x="10668" y="10668"/>
                </a:lnTo>
                <a:close/>
              </a:path>
              <a:path w="234950" h="381000">
                <a:moveTo>
                  <a:pt x="224028" y="10668"/>
                </a:moveTo>
                <a:lnTo>
                  <a:pt x="10668" y="10668"/>
                </a:lnTo>
                <a:lnTo>
                  <a:pt x="10668" y="4572"/>
                </a:lnTo>
                <a:lnTo>
                  <a:pt x="224028" y="4572"/>
                </a:lnTo>
                <a:lnTo>
                  <a:pt x="224028" y="10668"/>
                </a:lnTo>
                <a:close/>
              </a:path>
              <a:path w="234950" h="381000">
                <a:moveTo>
                  <a:pt x="224028" y="374904"/>
                </a:moveTo>
                <a:lnTo>
                  <a:pt x="224028" y="4572"/>
                </a:lnTo>
                <a:lnTo>
                  <a:pt x="228600" y="10668"/>
                </a:lnTo>
                <a:lnTo>
                  <a:pt x="234696" y="10668"/>
                </a:lnTo>
                <a:lnTo>
                  <a:pt x="234696" y="370332"/>
                </a:lnTo>
                <a:lnTo>
                  <a:pt x="228600" y="370332"/>
                </a:lnTo>
                <a:lnTo>
                  <a:pt x="224028" y="374904"/>
                </a:lnTo>
                <a:close/>
              </a:path>
              <a:path w="234950" h="381000">
                <a:moveTo>
                  <a:pt x="234696" y="10668"/>
                </a:moveTo>
                <a:lnTo>
                  <a:pt x="228600" y="10668"/>
                </a:lnTo>
                <a:lnTo>
                  <a:pt x="224028" y="4572"/>
                </a:lnTo>
                <a:lnTo>
                  <a:pt x="234696" y="4572"/>
                </a:lnTo>
                <a:lnTo>
                  <a:pt x="234696" y="10668"/>
                </a:lnTo>
                <a:close/>
              </a:path>
              <a:path w="234950" h="381000">
                <a:moveTo>
                  <a:pt x="10668" y="374904"/>
                </a:moveTo>
                <a:lnTo>
                  <a:pt x="6096" y="370332"/>
                </a:lnTo>
                <a:lnTo>
                  <a:pt x="10668" y="370332"/>
                </a:lnTo>
                <a:lnTo>
                  <a:pt x="10668" y="374904"/>
                </a:lnTo>
                <a:close/>
              </a:path>
              <a:path w="234950" h="381000">
                <a:moveTo>
                  <a:pt x="224028" y="374904"/>
                </a:moveTo>
                <a:lnTo>
                  <a:pt x="10668" y="374904"/>
                </a:lnTo>
                <a:lnTo>
                  <a:pt x="10668" y="370332"/>
                </a:lnTo>
                <a:lnTo>
                  <a:pt x="224028" y="370332"/>
                </a:lnTo>
                <a:lnTo>
                  <a:pt x="224028" y="374904"/>
                </a:lnTo>
                <a:close/>
              </a:path>
              <a:path w="234950" h="381000">
                <a:moveTo>
                  <a:pt x="234696" y="374904"/>
                </a:moveTo>
                <a:lnTo>
                  <a:pt x="224028" y="374904"/>
                </a:lnTo>
                <a:lnTo>
                  <a:pt x="228600" y="370332"/>
                </a:lnTo>
                <a:lnTo>
                  <a:pt x="234696" y="370332"/>
                </a:lnTo>
                <a:lnTo>
                  <a:pt x="234696" y="374904"/>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22" name="object 22"/>
          <p:cNvSpPr/>
          <p:nvPr/>
        </p:nvSpPr>
        <p:spPr>
          <a:xfrm>
            <a:off x="8906435" y="2389543"/>
            <a:ext cx="197671" cy="326763"/>
          </a:xfrm>
          <a:prstGeom prst="rect">
            <a:avLst/>
          </a:prstGeom>
          <a:blipFill>
            <a:blip r:embed="rId8"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3" name="object 23"/>
          <p:cNvSpPr/>
          <p:nvPr/>
        </p:nvSpPr>
        <p:spPr>
          <a:xfrm>
            <a:off x="8901056" y="2384163"/>
            <a:ext cx="207309" cy="336176"/>
          </a:xfrm>
          <a:custGeom>
            <a:avLst/>
            <a:gdLst/>
            <a:ahLst/>
            <a:cxnLst/>
            <a:rect l="l" t="t" r="r" b="b"/>
            <a:pathLst>
              <a:path w="234950" h="381000">
                <a:moveTo>
                  <a:pt x="231648" y="381000"/>
                </a:moveTo>
                <a:lnTo>
                  <a:pt x="3048" y="381000"/>
                </a:lnTo>
                <a:lnTo>
                  <a:pt x="0" y="379476"/>
                </a:lnTo>
                <a:lnTo>
                  <a:pt x="0" y="3048"/>
                </a:lnTo>
                <a:lnTo>
                  <a:pt x="3048" y="0"/>
                </a:lnTo>
                <a:lnTo>
                  <a:pt x="231648" y="0"/>
                </a:lnTo>
                <a:lnTo>
                  <a:pt x="234696" y="3048"/>
                </a:lnTo>
                <a:lnTo>
                  <a:pt x="234696" y="6096"/>
                </a:lnTo>
                <a:lnTo>
                  <a:pt x="10668" y="6096"/>
                </a:lnTo>
                <a:lnTo>
                  <a:pt x="6096" y="10668"/>
                </a:lnTo>
                <a:lnTo>
                  <a:pt x="10668" y="10668"/>
                </a:lnTo>
                <a:lnTo>
                  <a:pt x="10668" y="371856"/>
                </a:lnTo>
                <a:lnTo>
                  <a:pt x="6096" y="371856"/>
                </a:lnTo>
                <a:lnTo>
                  <a:pt x="10668" y="376428"/>
                </a:lnTo>
                <a:lnTo>
                  <a:pt x="234696" y="376428"/>
                </a:lnTo>
                <a:lnTo>
                  <a:pt x="234696" y="379476"/>
                </a:lnTo>
                <a:lnTo>
                  <a:pt x="231648" y="381000"/>
                </a:lnTo>
                <a:close/>
              </a:path>
              <a:path w="234950" h="381000">
                <a:moveTo>
                  <a:pt x="10668" y="10668"/>
                </a:moveTo>
                <a:lnTo>
                  <a:pt x="6096" y="10668"/>
                </a:lnTo>
                <a:lnTo>
                  <a:pt x="10668" y="6096"/>
                </a:lnTo>
                <a:lnTo>
                  <a:pt x="10668" y="10668"/>
                </a:lnTo>
                <a:close/>
              </a:path>
              <a:path w="234950" h="381000">
                <a:moveTo>
                  <a:pt x="224028" y="10668"/>
                </a:moveTo>
                <a:lnTo>
                  <a:pt x="10668" y="10668"/>
                </a:lnTo>
                <a:lnTo>
                  <a:pt x="10668" y="6096"/>
                </a:lnTo>
                <a:lnTo>
                  <a:pt x="224028" y="6096"/>
                </a:lnTo>
                <a:lnTo>
                  <a:pt x="224028" y="10668"/>
                </a:lnTo>
                <a:close/>
              </a:path>
              <a:path w="234950" h="381000">
                <a:moveTo>
                  <a:pt x="224028" y="376428"/>
                </a:moveTo>
                <a:lnTo>
                  <a:pt x="224028" y="6096"/>
                </a:lnTo>
                <a:lnTo>
                  <a:pt x="230124" y="10668"/>
                </a:lnTo>
                <a:lnTo>
                  <a:pt x="234696" y="10668"/>
                </a:lnTo>
                <a:lnTo>
                  <a:pt x="234696" y="371856"/>
                </a:lnTo>
                <a:lnTo>
                  <a:pt x="230124" y="371856"/>
                </a:lnTo>
                <a:lnTo>
                  <a:pt x="224028" y="376428"/>
                </a:lnTo>
                <a:close/>
              </a:path>
              <a:path w="234950" h="381000">
                <a:moveTo>
                  <a:pt x="234696" y="10668"/>
                </a:moveTo>
                <a:lnTo>
                  <a:pt x="230124" y="10668"/>
                </a:lnTo>
                <a:lnTo>
                  <a:pt x="224028" y="6096"/>
                </a:lnTo>
                <a:lnTo>
                  <a:pt x="234696" y="6096"/>
                </a:lnTo>
                <a:lnTo>
                  <a:pt x="234696" y="10668"/>
                </a:lnTo>
                <a:close/>
              </a:path>
              <a:path w="234950" h="381000">
                <a:moveTo>
                  <a:pt x="10668" y="376428"/>
                </a:moveTo>
                <a:lnTo>
                  <a:pt x="6096" y="371856"/>
                </a:lnTo>
                <a:lnTo>
                  <a:pt x="10668" y="371856"/>
                </a:lnTo>
                <a:lnTo>
                  <a:pt x="10668" y="376428"/>
                </a:lnTo>
                <a:close/>
              </a:path>
              <a:path w="234950" h="381000">
                <a:moveTo>
                  <a:pt x="224028" y="376428"/>
                </a:moveTo>
                <a:lnTo>
                  <a:pt x="10668" y="376428"/>
                </a:lnTo>
                <a:lnTo>
                  <a:pt x="10668" y="371856"/>
                </a:lnTo>
                <a:lnTo>
                  <a:pt x="224028" y="371856"/>
                </a:lnTo>
                <a:lnTo>
                  <a:pt x="224028" y="376428"/>
                </a:lnTo>
                <a:close/>
              </a:path>
              <a:path w="234950" h="381000">
                <a:moveTo>
                  <a:pt x="234696" y="376428"/>
                </a:moveTo>
                <a:lnTo>
                  <a:pt x="224028" y="376428"/>
                </a:lnTo>
                <a:lnTo>
                  <a:pt x="230124" y="371856"/>
                </a:lnTo>
                <a:lnTo>
                  <a:pt x="234696" y="371856"/>
                </a:lnTo>
                <a:lnTo>
                  <a:pt x="234696"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24" name="object 24"/>
          <p:cNvSpPr/>
          <p:nvPr/>
        </p:nvSpPr>
        <p:spPr>
          <a:xfrm>
            <a:off x="8901056" y="2384163"/>
            <a:ext cx="88751" cy="103542"/>
          </a:xfrm>
          <a:prstGeom prst="rect">
            <a:avLst/>
          </a:prstGeom>
          <a:blipFill>
            <a:blip r:embed="rId9"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5" name="object 25"/>
          <p:cNvSpPr/>
          <p:nvPr/>
        </p:nvSpPr>
        <p:spPr>
          <a:xfrm>
            <a:off x="8901057" y="2384163"/>
            <a:ext cx="89087" cy="103654"/>
          </a:xfrm>
          <a:custGeom>
            <a:avLst/>
            <a:gdLst/>
            <a:ahLst/>
            <a:cxnLst/>
            <a:rect l="l" t="t" r="r" b="b"/>
            <a:pathLst>
              <a:path w="100965" h="117475">
                <a:moveTo>
                  <a:pt x="97535" y="117348"/>
                </a:moveTo>
                <a:lnTo>
                  <a:pt x="4571" y="117348"/>
                </a:lnTo>
                <a:lnTo>
                  <a:pt x="1523" y="115824"/>
                </a:lnTo>
                <a:lnTo>
                  <a:pt x="1523" y="114300"/>
                </a:lnTo>
                <a:lnTo>
                  <a:pt x="0" y="112776"/>
                </a:lnTo>
                <a:lnTo>
                  <a:pt x="0" y="109728"/>
                </a:lnTo>
                <a:lnTo>
                  <a:pt x="1523" y="108204"/>
                </a:lnTo>
                <a:lnTo>
                  <a:pt x="91439" y="3048"/>
                </a:lnTo>
                <a:lnTo>
                  <a:pt x="94487" y="0"/>
                </a:lnTo>
                <a:lnTo>
                  <a:pt x="97535" y="1524"/>
                </a:lnTo>
                <a:lnTo>
                  <a:pt x="99059" y="1524"/>
                </a:lnTo>
                <a:lnTo>
                  <a:pt x="100583" y="3048"/>
                </a:lnTo>
                <a:lnTo>
                  <a:pt x="100583" y="6096"/>
                </a:lnTo>
                <a:lnTo>
                  <a:pt x="89915" y="6096"/>
                </a:lnTo>
                <a:lnTo>
                  <a:pt x="89915" y="20179"/>
                </a:lnTo>
                <a:lnTo>
                  <a:pt x="18244" y="106680"/>
                </a:lnTo>
                <a:lnTo>
                  <a:pt x="6095" y="106680"/>
                </a:lnTo>
                <a:lnTo>
                  <a:pt x="10667" y="115824"/>
                </a:lnTo>
                <a:lnTo>
                  <a:pt x="99059" y="115824"/>
                </a:lnTo>
                <a:lnTo>
                  <a:pt x="97535" y="117348"/>
                </a:lnTo>
                <a:close/>
              </a:path>
              <a:path w="100965" h="117475">
                <a:moveTo>
                  <a:pt x="89915" y="20179"/>
                </a:moveTo>
                <a:lnTo>
                  <a:pt x="89915" y="6096"/>
                </a:lnTo>
                <a:lnTo>
                  <a:pt x="99059" y="9144"/>
                </a:lnTo>
                <a:lnTo>
                  <a:pt x="89915" y="20179"/>
                </a:lnTo>
                <a:close/>
              </a:path>
              <a:path w="100965" h="117475">
                <a:moveTo>
                  <a:pt x="89915" y="111252"/>
                </a:moveTo>
                <a:lnTo>
                  <a:pt x="89915" y="20179"/>
                </a:lnTo>
                <a:lnTo>
                  <a:pt x="99059" y="9144"/>
                </a:lnTo>
                <a:lnTo>
                  <a:pt x="89915" y="6096"/>
                </a:lnTo>
                <a:lnTo>
                  <a:pt x="100583" y="6096"/>
                </a:lnTo>
                <a:lnTo>
                  <a:pt x="100583" y="106680"/>
                </a:lnTo>
                <a:lnTo>
                  <a:pt x="96011" y="106680"/>
                </a:lnTo>
                <a:lnTo>
                  <a:pt x="89915" y="111252"/>
                </a:lnTo>
                <a:close/>
              </a:path>
              <a:path w="100965" h="117475">
                <a:moveTo>
                  <a:pt x="10667" y="115824"/>
                </a:moveTo>
                <a:lnTo>
                  <a:pt x="6095" y="106680"/>
                </a:lnTo>
                <a:lnTo>
                  <a:pt x="18244" y="106680"/>
                </a:lnTo>
                <a:lnTo>
                  <a:pt x="10667" y="115824"/>
                </a:lnTo>
                <a:close/>
              </a:path>
              <a:path w="100965" h="117475">
                <a:moveTo>
                  <a:pt x="99059" y="115824"/>
                </a:moveTo>
                <a:lnTo>
                  <a:pt x="10667" y="115824"/>
                </a:lnTo>
                <a:lnTo>
                  <a:pt x="18244" y="106680"/>
                </a:lnTo>
                <a:lnTo>
                  <a:pt x="89915" y="106680"/>
                </a:lnTo>
                <a:lnTo>
                  <a:pt x="89915" y="111252"/>
                </a:lnTo>
                <a:lnTo>
                  <a:pt x="100583" y="111252"/>
                </a:lnTo>
                <a:lnTo>
                  <a:pt x="100583" y="114300"/>
                </a:lnTo>
                <a:lnTo>
                  <a:pt x="99059" y="115824"/>
                </a:lnTo>
                <a:close/>
              </a:path>
              <a:path w="100965" h="117475">
                <a:moveTo>
                  <a:pt x="100583" y="111252"/>
                </a:moveTo>
                <a:lnTo>
                  <a:pt x="89915" y="111252"/>
                </a:lnTo>
                <a:lnTo>
                  <a:pt x="96011" y="106680"/>
                </a:lnTo>
                <a:lnTo>
                  <a:pt x="100583" y="106680"/>
                </a:lnTo>
                <a:lnTo>
                  <a:pt x="100583" y="111252"/>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26" name="object 26"/>
          <p:cNvSpPr/>
          <p:nvPr/>
        </p:nvSpPr>
        <p:spPr>
          <a:xfrm>
            <a:off x="7501218" y="2607384"/>
            <a:ext cx="298637" cy="226359"/>
          </a:xfrm>
          <a:custGeom>
            <a:avLst/>
            <a:gdLst/>
            <a:ahLst/>
            <a:cxnLst/>
            <a:rect l="l" t="t" r="r" b="b"/>
            <a:pathLst>
              <a:path w="338454" h="256539">
                <a:moveTo>
                  <a:pt x="70659" y="209529"/>
                </a:moveTo>
                <a:lnTo>
                  <a:pt x="64075" y="200750"/>
                </a:lnTo>
                <a:lnTo>
                  <a:pt x="332231" y="0"/>
                </a:lnTo>
                <a:lnTo>
                  <a:pt x="338327" y="9144"/>
                </a:lnTo>
                <a:lnTo>
                  <a:pt x="70659" y="209529"/>
                </a:lnTo>
                <a:close/>
              </a:path>
              <a:path w="338454" h="256539">
                <a:moveTo>
                  <a:pt x="0" y="256032"/>
                </a:moveTo>
                <a:lnTo>
                  <a:pt x="42671" y="172211"/>
                </a:lnTo>
                <a:lnTo>
                  <a:pt x="64075" y="200750"/>
                </a:lnTo>
                <a:lnTo>
                  <a:pt x="53339" y="208788"/>
                </a:lnTo>
                <a:lnTo>
                  <a:pt x="59435" y="217932"/>
                </a:lnTo>
                <a:lnTo>
                  <a:pt x="76961" y="217932"/>
                </a:lnTo>
                <a:lnTo>
                  <a:pt x="92963" y="239268"/>
                </a:lnTo>
                <a:lnTo>
                  <a:pt x="0" y="256032"/>
                </a:lnTo>
                <a:close/>
              </a:path>
              <a:path w="338454" h="256539">
                <a:moveTo>
                  <a:pt x="59435" y="217932"/>
                </a:moveTo>
                <a:lnTo>
                  <a:pt x="53339" y="208788"/>
                </a:lnTo>
                <a:lnTo>
                  <a:pt x="64075" y="200750"/>
                </a:lnTo>
                <a:lnTo>
                  <a:pt x="70659" y="209529"/>
                </a:lnTo>
                <a:lnTo>
                  <a:pt x="59435" y="217932"/>
                </a:lnTo>
                <a:close/>
              </a:path>
              <a:path w="338454" h="256539">
                <a:moveTo>
                  <a:pt x="76961" y="217932"/>
                </a:moveTo>
                <a:lnTo>
                  <a:pt x="59435" y="217932"/>
                </a:lnTo>
                <a:lnTo>
                  <a:pt x="70659" y="209529"/>
                </a:lnTo>
                <a:lnTo>
                  <a:pt x="76961" y="217932"/>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27" name="object 27"/>
          <p:cNvSpPr/>
          <p:nvPr/>
        </p:nvSpPr>
        <p:spPr>
          <a:xfrm>
            <a:off x="7501218" y="3091479"/>
            <a:ext cx="295835" cy="73959"/>
          </a:xfrm>
          <a:custGeom>
            <a:avLst/>
            <a:gdLst/>
            <a:ahLst/>
            <a:cxnLst/>
            <a:rect l="l" t="t" r="r" b="b"/>
            <a:pathLst>
              <a:path w="335279" h="83820">
                <a:moveTo>
                  <a:pt x="83819" y="83819"/>
                </a:moveTo>
                <a:lnTo>
                  <a:pt x="0" y="42671"/>
                </a:lnTo>
                <a:lnTo>
                  <a:pt x="83819" y="0"/>
                </a:lnTo>
                <a:lnTo>
                  <a:pt x="83819" y="36575"/>
                </a:lnTo>
                <a:lnTo>
                  <a:pt x="70103" y="36575"/>
                </a:lnTo>
                <a:lnTo>
                  <a:pt x="70103" y="48767"/>
                </a:lnTo>
                <a:lnTo>
                  <a:pt x="83819" y="48767"/>
                </a:lnTo>
                <a:lnTo>
                  <a:pt x="83819" y="83819"/>
                </a:lnTo>
                <a:close/>
              </a:path>
              <a:path w="335279" h="83820">
                <a:moveTo>
                  <a:pt x="83819" y="48767"/>
                </a:moveTo>
                <a:lnTo>
                  <a:pt x="70103" y="48767"/>
                </a:lnTo>
                <a:lnTo>
                  <a:pt x="70103" y="36575"/>
                </a:lnTo>
                <a:lnTo>
                  <a:pt x="83819" y="36575"/>
                </a:lnTo>
                <a:lnTo>
                  <a:pt x="83819" y="48767"/>
                </a:lnTo>
                <a:close/>
              </a:path>
              <a:path w="335279" h="83820">
                <a:moveTo>
                  <a:pt x="335279" y="48767"/>
                </a:moveTo>
                <a:lnTo>
                  <a:pt x="83819" y="48767"/>
                </a:lnTo>
                <a:lnTo>
                  <a:pt x="83819" y="36575"/>
                </a:lnTo>
                <a:lnTo>
                  <a:pt x="335279" y="36575"/>
                </a:lnTo>
                <a:lnTo>
                  <a:pt x="335279" y="48767"/>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28" name="object 28"/>
          <p:cNvSpPr/>
          <p:nvPr/>
        </p:nvSpPr>
        <p:spPr>
          <a:xfrm>
            <a:off x="7501218" y="3424966"/>
            <a:ext cx="298637" cy="226359"/>
          </a:xfrm>
          <a:custGeom>
            <a:avLst/>
            <a:gdLst/>
            <a:ahLst/>
            <a:cxnLst/>
            <a:rect l="l" t="t" r="r" b="b"/>
            <a:pathLst>
              <a:path w="338454" h="256539">
                <a:moveTo>
                  <a:pt x="42671" y="83820"/>
                </a:moveTo>
                <a:lnTo>
                  <a:pt x="0" y="0"/>
                </a:lnTo>
                <a:lnTo>
                  <a:pt x="92963" y="16764"/>
                </a:lnTo>
                <a:lnTo>
                  <a:pt x="78104" y="36576"/>
                </a:lnTo>
                <a:lnTo>
                  <a:pt x="59435" y="36576"/>
                </a:lnTo>
                <a:lnTo>
                  <a:pt x="53339" y="45720"/>
                </a:lnTo>
                <a:lnTo>
                  <a:pt x="64777" y="54345"/>
                </a:lnTo>
                <a:lnTo>
                  <a:pt x="42671" y="83820"/>
                </a:lnTo>
                <a:close/>
              </a:path>
              <a:path w="338454" h="256539">
                <a:moveTo>
                  <a:pt x="64777" y="54345"/>
                </a:moveTo>
                <a:lnTo>
                  <a:pt x="53339" y="45720"/>
                </a:lnTo>
                <a:lnTo>
                  <a:pt x="59435" y="36576"/>
                </a:lnTo>
                <a:lnTo>
                  <a:pt x="71360" y="45568"/>
                </a:lnTo>
                <a:lnTo>
                  <a:pt x="64777" y="54345"/>
                </a:lnTo>
                <a:close/>
              </a:path>
              <a:path w="338454" h="256539">
                <a:moveTo>
                  <a:pt x="71360" y="45568"/>
                </a:moveTo>
                <a:lnTo>
                  <a:pt x="59435" y="36576"/>
                </a:lnTo>
                <a:lnTo>
                  <a:pt x="78104" y="36576"/>
                </a:lnTo>
                <a:lnTo>
                  <a:pt x="71360" y="45568"/>
                </a:lnTo>
                <a:close/>
              </a:path>
              <a:path w="338454" h="256539">
                <a:moveTo>
                  <a:pt x="332231" y="256032"/>
                </a:moveTo>
                <a:lnTo>
                  <a:pt x="64777" y="54345"/>
                </a:lnTo>
                <a:lnTo>
                  <a:pt x="71360" y="45568"/>
                </a:lnTo>
                <a:lnTo>
                  <a:pt x="338327" y="246888"/>
                </a:lnTo>
                <a:lnTo>
                  <a:pt x="332231" y="256032"/>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29" name="object 29"/>
          <p:cNvSpPr txBox="1"/>
          <p:nvPr/>
        </p:nvSpPr>
        <p:spPr>
          <a:xfrm>
            <a:off x="9508436" y="1956479"/>
            <a:ext cx="377078" cy="419730"/>
          </a:xfrm>
          <a:prstGeom prst="rect">
            <a:avLst/>
          </a:prstGeom>
        </p:spPr>
        <p:txBody>
          <a:bodyPr vert="horz" wrap="square" lIns="0" tIns="0" rIns="0" bIns="0" rtlCol="0">
            <a:spAutoFit/>
          </a:bodyPr>
          <a:lstStyle/>
          <a:p>
            <a:pPr marL="11206" marR="4483" indent="56032" defTabSz="806867">
              <a:lnSpc>
                <a:spcPct val="102699"/>
              </a:lnSpc>
            </a:pPr>
            <a:r>
              <a:rPr sz="1324" kern="0" spc="-168" dirty="0">
                <a:solidFill>
                  <a:srgbClr val="505050"/>
                </a:solidFill>
                <a:latin typeface="Courier New"/>
                <a:cs typeface="Courier New"/>
              </a:rPr>
              <a:t>Big  </a:t>
            </a:r>
            <a:r>
              <a:rPr sz="1324" kern="0" spc="150" dirty="0">
                <a:solidFill>
                  <a:srgbClr val="505050"/>
                </a:solidFill>
                <a:latin typeface="Courier New"/>
                <a:cs typeface="Courier New"/>
              </a:rPr>
              <a:t>D</a:t>
            </a:r>
            <a:r>
              <a:rPr sz="1324" kern="0" spc="-106" dirty="0">
                <a:solidFill>
                  <a:srgbClr val="505050"/>
                </a:solidFill>
                <a:latin typeface="Courier New"/>
                <a:cs typeface="Courier New"/>
              </a:rPr>
              <a:t>a</a:t>
            </a:r>
            <a:r>
              <a:rPr sz="1324" kern="0" spc="-340" dirty="0">
                <a:solidFill>
                  <a:srgbClr val="505050"/>
                </a:solidFill>
                <a:latin typeface="Courier New"/>
                <a:cs typeface="Courier New"/>
              </a:rPr>
              <a:t>t</a:t>
            </a:r>
            <a:r>
              <a:rPr sz="1324" kern="0" spc="-106" dirty="0">
                <a:solidFill>
                  <a:srgbClr val="505050"/>
                </a:solidFill>
                <a:latin typeface="Courier New"/>
                <a:cs typeface="Courier New"/>
              </a:rPr>
              <a:t>a</a:t>
            </a:r>
            <a:endParaRPr sz="1324" kern="0">
              <a:solidFill>
                <a:sysClr val="windowText" lastClr="000000"/>
              </a:solidFill>
              <a:latin typeface="Courier New"/>
              <a:cs typeface="Courier New"/>
            </a:endParaRPr>
          </a:p>
        </p:txBody>
      </p:sp>
      <p:sp>
        <p:nvSpPr>
          <p:cNvPr id="30" name="object 30"/>
          <p:cNvSpPr/>
          <p:nvPr/>
        </p:nvSpPr>
        <p:spPr>
          <a:xfrm>
            <a:off x="7947659" y="3057861"/>
            <a:ext cx="238013" cy="242047"/>
          </a:xfrm>
          <a:prstGeom prst="rect">
            <a:avLst/>
          </a:prstGeom>
          <a:blipFill>
            <a:blip r:embed="rId10"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1" name="object 31"/>
          <p:cNvSpPr/>
          <p:nvPr/>
        </p:nvSpPr>
        <p:spPr>
          <a:xfrm>
            <a:off x="8166846" y="3091479"/>
            <a:ext cx="295835" cy="73959"/>
          </a:xfrm>
          <a:custGeom>
            <a:avLst/>
            <a:gdLst/>
            <a:ahLst/>
            <a:cxnLst/>
            <a:rect l="l" t="t" r="r" b="b"/>
            <a:pathLst>
              <a:path w="335279" h="83820">
                <a:moveTo>
                  <a:pt x="83819" y="83819"/>
                </a:moveTo>
                <a:lnTo>
                  <a:pt x="0" y="42671"/>
                </a:lnTo>
                <a:lnTo>
                  <a:pt x="83819" y="0"/>
                </a:lnTo>
                <a:lnTo>
                  <a:pt x="83819" y="36575"/>
                </a:lnTo>
                <a:lnTo>
                  <a:pt x="70103" y="36575"/>
                </a:lnTo>
                <a:lnTo>
                  <a:pt x="70103" y="48767"/>
                </a:lnTo>
                <a:lnTo>
                  <a:pt x="83819" y="48767"/>
                </a:lnTo>
                <a:lnTo>
                  <a:pt x="83819" y="83819"/>
                </a:lnTo>
                <a:close/>
              </a:path>
              <a:path w="335279" h="83820">
                <a:moveTo>
                  <a:pt x="83819" y="48767"/>
                </a:moveTo>
                <a:lnTo>
                  <a:pt x="70103" y="48767"/>
                </a:lnTo>
                <a:lnTo>
                  <a:pt x="70103" y="36575"/>
                </a:lnTo>
                <a:lnTo>
                  <a:pt x="83819" y="36575"/>
                </a:lnTo>
                <a:lnTo>
                  <a:pt x="83819" y="48767"/>
                </a:lnTo>
                <a:close/>
              </a:path>
              <a:path w="335279" h="83820">
                <a:moveTo>
                  <a:pt x="335279" y="48767"/>
                </a:moveTo>
                <a:lnTo>
                  <a:pt x="83819" y="48767"/>
                </a:lnTo>
                <a:lnTo>
                  <a:pt x="83819" y="36575"/>
                </a:lnTo>
                <a:lnTo>
                  <a:pt x="335279" y="36575"/>
                </a:lnTo>
                <a:lnTo>
                  <a:pt x="335279" y="48767"/>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32" name="object 32"/>
          <p:cNvSpPr/>
          <p:nvPr/>
        </p:nvSpPr>
        <p:spPr>
          <a:xfrm>
            <a:off x="8427720" y="3033657"/>
            <a:ext cx="330797" cy="221876"/>
          </a:xfrm>
          <a:prstGeom prst="rect">
            <a:avLst/>
          </a:prstGeom>
          <a:blipFill>
            <a:blip r:embed="rId11"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3" name="object 33"/>
          <p:cNvSpPr/>
          <p:nvPr/>
        </p:nvSpPr>
        <p:spPr>
          <a:xfrm>
            <a:off x="9311191" y="2908598"/>
            <a:ext cx="782619" cy="419548"/>
          </a:xfrm>
          <a:prstGeom prst="rect">
            <a:avLst/>
          </a:prstGeom>
          <a:blipFill>
            <a:blip r:embed="rId1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4" name="object 34"/>
          <p:cNvSpPr/>
          <p:nvPr/>
        </p:nvSpPr>
        <p:spPr>
          <a:xfrm>
            <a:off x="8758517" y="3090134"/>
            <a:ext cx="551329" cy="73959"/>
          </a:xfrm>
          <a:custGeom>
            <a:avLst/>
            <a:gdLst/>
            <a:ahLst/>
            <a:cxnLst/>
            <a:rect l="l" t="t" r="r" b="b"/>
            <a:pathLst>
              <a:path w="624840" h="83820">
                <a:moveTo>
                  <a:pt x="83820" y="83820"/>
                </a:moveTo>
                <a:lnTo>
                  <a:pt x="0" y="44196"/>
                </a:lnTo>
                <a:lnTo>
                  <a:pt x="82296" y="0"/>
                </a:lnTo>
                <a:lnTo>
                  <a:pt x="82955" y="36292"/>
                </a:lnTo>
                <a:lnTo>
                  <a:pt x="70104" y="36576"/>
                </a:lnTo>
                <a:lnTo>
                  <a:pt x="70104" y="48768"/>
                </a:lnTo>
                <a:lnTo>
                  <a:pt x="83182" y="48768"/>
                </a:lnTo>
                <a:lnTo>
                  <a:pt x="83820" y="83820"/>
                </a:lnTo>
                <a:close/>
              </a:path>
              <a:path w="624840" h="83820">
                <a:moveTo>
                  <a:pt x="83177" y="48480"/>
                </a:moveTo>
                <a:lnTo>
                  <a:pt x="82955" y="36292"/>
                </a:lnTo>
                <a:lnTo>
                  <a:pt x="623316" y="24384"/>
                </a:lnTo>
                <a:lnTo>
                  <a:pt x="624840" y="36576"/>
                </a:lnTo>
                <a:lnTo>
                  <a:pt x="83177" y="48480"/>
                </a:lnTo>
                <a:close/>
              </a:path>
              <a:path w="624840" h="83820">
                <a:moveTo>
                  <a:pt x="70104" y="48768"/>
                </a:moveTo>
                <a:lnTo>
                  <a:pt x="70104" y="36576"/>
                </a:lnTo>
                <a:lnTo>
                  <a:pt x="82955" y="36292"/>
                </a:lnTo>
                <a:lnTo>
                  <a:pt x="83177" y="48480"/>
                </a:lnTo>
                <a:lnTo>
                  <a:pt x="70104" y="48768"/>
                </a:lnTo>
                <a:close/>
              </a:path>
              <a:path w="624840" h="83820">
                <a:moveTo>
                  <a:pt x="83182" y="48768"/>
                </a:moveTo>
                <a:lnTo>
                  <a:pt x="70104" y="48768"/>
                </a:lnTo>
                <a:lnTo>
                  <a:pt x="83177" y="48480"/>
                </a:lnTo>
                <a:lnTo>
                  <a:pt x="83182" y="48768"/>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35" name="object 35"/>
          <p:cNvSpPr/>
          <p:nvPr/>
        </p:nvSpPr>
        <p:spPr>
          <a:xfrm>
            <a:off x="9004598" y="3024243"/>
            <a:ext cx="197671" cy="326764"/>
          </a:xfrm>
          <a:prstGeom prst="rect">
            <a:avLst/>
          </a:prstGeom>
          <a:blipFill>
            <a:blip r:embed="rId1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6" name="object 36"/>
          <p:cNvSpPr/>
          <p:nvPr/>
        </p:nvSpPr>
        <p:spPr>
          <a:xfrm>
            <a:off x="9000565" y="3018864"/>
            <a:ext cx="206187" cy="336176"/>
          </a:xfrm>
          <a:custGeom>
            <a:avLst/>
            <a:gdLst/>
            <a:ahLst/>
            <a:cxnLst/>
            <a:rect l="l" t="t" r="r" b="b"/>
            <a:pathLst>
              <a:path w="233679" h="381000">
                <a:moveTo>
                  <a:pt x="231648" y="381000"/>
                </a:moveTo>
                <a:lnTo>
                  <a:pt x="1524" y="381000"/>
                </a:lnTo>
                <a:lnTo>
                  <a:pt x="0" y="379476"/>
                </a:lnTo>
                <a:lnTo>
                  <a:pt x="0" y="3048"/>
                </a:lnTo>
                <a:lnTo>
                  <a:pt x="1524" y="0"/>
                </a:lnTo>
                <a:lnTo>
                  <a:pt x="231648" y="0"/>
                </a:lnTo>
                <a:lnTo>
                  <a:pt x="233172" y="3048"/>
                </a:lnTo>
                <a:lnTo>
                  <a:pt x="233172" y="6096"/>
                </a:lnTo>
                <a:lnTo>
                  <a:pt x="10668" y="6096"/>
                </a:lnTo>
                <a:lnTo>
                  <a:pt x="4572" y="10668"/>
                </a:lnTo>
                <a:lnTo>
                  <a:pt x="10668" y="10668"/>
                </a:lnTo>
                <a:lnTo>
                  <a:pt x="10668" y="370332"/>
                </a:lnTo>
                <a:lnTo>
                  <a:pt x="4572" y="370332"/>
                </a:lnTo>
                <a:lnTo>
                  <a:pt x="10668" y="376428"/>
                </a:lnTo>
                <a:lnTo>
                  <a:pt x="233172" y="376428"/>
                </a:lnTo>
                <a:lnTo>
                  <a:pt x="233172" y="379476"/>
                </a:lnTo>
                <a:lnTo>
                  <a:pt x="231648" y="381000"/>
                </a:lnTo>
                <a:close/>
              </a:path>
              <a:path w="233679" h="381000">
                <a:moveTo>
                  <a:pt x="10668" y="10668"/>
                </a:moveTo>
                <a:lnTo>
                  <a:pt x="4572" y="10668"/>
                </a:lnTo>
                <a:lnTo>
                  <a:pt x="10668" y="6096"/>
                </a:lnTo>
                <a:lnTo>
                  <a:pt x="10668" y="10668"/>
                </a:lnTo>
                <a:close/>
              </a:path>
              <a:path w="233679" h="381000">
                <a:moveTo>
                  <a:pt x="222504" y="10668"/>
                </a:moveTo>
                <a:lnTo>
                  <a:pt x="10668" y="10668"/>
                </a:lnTo>
                <a:lnTo>
                  <a:pt x="10668" y="6096"/>
                </a:lnTo>
                <a:lnTo>
                  <a:pt x="222504" y="6096"/>
                </a:lnTo>
                <a:lnTo>
                  <a:pt x="222504" y="10668"/>
                </a:lnTo>
                <a:close/>
              </a:path>
              <a:path w="233679" h="381000">
                <a:moveTo>
                  <a:pt x="222504" y="376428"/>
                </a:moveTo>
                <a:lnTo>
                  <a:pt x="222504" y="6096"/>
                </a:lnTo>
                <a:lnTo>
                  <a:pt x="228600" y="10668"/>
                </a:lnTo>
                <a:lnTo>
                  <a:pt x="233172" y="10668"/>
                </a:lnTo>
                <a:lnTo>
                  <a:pt x="233172" y="370332"/>
                </a:lnTo>
                <a:lnTo>
                  <a:pt x="228600" y="370332"/>
                </a:lnTo>
                <a:lnTo>
                  <a:pt x="222504" y="376428"/>
                </a:lnTo>
                <a:close/>
              </a:path>
              <a:path w="233679" h="381000">
                <a:moveTo>
                  <a:pt x="233172" y="10668"/>
                </a:moveTo>
                <a:lnTo>
                  <a:pt x="228600" y="10668"/>
                </a:lnTo>
                <a:lnTo>
                  <a:pt x="222504" y="6096"/>
                </a:lnTo>
                <a:lnTo>
                  <a:pt x="233172" y="6096"/>
                </a:lnTo>
                <a:lnTo>
                  <a:pt x="233172" y="10668"/>
                </a:lnTo>
                <a:close/>
              </a:path>
              <a:path w="233679" h="381000">
                <a:moveTo>
                  <a:pt x="10668" y="376428"/>
                </a:moveTo>
                <a:lnTo>
                  <a:pt x="4572" y="370332"/>
                </a:lnTo>
                <a:lnTo>
                  <a:pt x="10668" y="370332"/>
                </a:lnTo>
                <a:lnTo>
                  <a:pt x="10668" y="376428"/>
                </a:lnTo>
                <a:close/>
              </a:path>
              <a:path w="233679" h="381000">
                <a:moveTo>
                  <a:pt x="222504" y="376428"/>
                </a:moveTo>
                <a:lnTo>
                  <a:pt x="10668" y="376428"/>
                </a:lnTo>
                <a:lnTo>
                  <a:pt x="10668" y="370332"/>
                </a:lnTo>
                <a:lnTo>
                  <a:pt x="222504" y="370332"/>
                </a:lnTo>
                <a:lnTo>
                  <a:pt x="222504" y="376428"/>
                </a:lnTo>
                <a:close/>
              </a:path>
              <a:path w="233679" h="381000">
                <a:moveTo>
                  <a:pt x="233172" y="376428"/>
                </a:moveTo>
                <a:lnTo>
                  <a:pt x="222504" y="376428"/>
                </a:lnTo>
                <a:lnTo>
                  <a:pt x="228600" y="370332"/>
                </a:lnTo>
                <a:lnTo>
                  <a:pt x="233172" y="370332"/>
                </a:lnTo>
                <a:lnTo>
                  <a:pt x="233172"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37" name="object 37"/>
          <p:cNvSpPr/>
          <p:nvPr/>
        </p:nvSpPr>
        <p:spPr>
          <a:xfrm>
            <a:off x="8956189" y="2965077"/>
            <a:ext cx="196326" cy="326763"/>
          </a:xfrm>
          <a:prstGeom prst="rect">
            <a:avLst/>
          </a:prstGeom>
          <a:blipFill>
            <a:blip r:embed="rId1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8" name="object 38"/>
          <p:cNvSpPr/>
          <p:nvPr/>
        </p:nvSpPr>
        <p:spPr>
          <a:xfrm>
            <a:off x="8950811" y="2961042"/>
            <a:ext cx="207309" cy="336176"/>
          </a:xfrm>
          <a:custGeom>
            <a:avLst/>
            <a:gdLst/>
            <a:ahLst/>
            <a:cxnLst/>
            <a:rect l="l" t="t" r="r" b="b"/>
            <a:pathLst>
              <a:path w="234950" h="381000">
                <a:moveTo>
                  <a:pt x="231648" y="381000"/>
                </a:moveTo>
                <a:lnTo>
                  <a:pt x="3048" y="381000"/>
                </a:lnTo>
                <a:lnTo>
                  <a:pt x="0" y="377952"/>
                </a:lnTo>
                <a:lnTo>
                  <a:pt x="0" y="1524"/>
                </a:lnTo>
                <a:lnTo>
                  <a:pt x="3048" y="0"/>
                </a:lnTo>
                <a:lnTo>
                  <a:pt x="231648" y="0"/>
                </a:lnTo>
                <a:lnTo>
                  <a:pt x="234696" y="1524"/>
                </a:lnTo>
                <a:lnTo>
                  <a:pt x="234696" y="4572"/>
                </a:lnTo>
                <a:lnTo>
                  <a:pt x="10668" y="4572"/>
                </a:lnTo>
                <a:lnTo>
                  <a:pt x="6096" y="10668"/>
                </a:lnTo>
                <a:lnTo>
                  <a:pt x="10668" y="10668"/>
                </a:lnTo>
                <a:lnTo>
                  <a:pt x="10668" y="370332"/>
                </a:lnTo>
                <a:lnTo>
                  <a:pt x="6096" y="370332"/>
                </a:lnTo>
                <a:lnTo>
                  <a:pt x="10668" y="374904"/>
                </a:lnTo>
                <a:lnTo>
                  <a:pt x="234696" y="374904"/>
                </a:lnTo>
                <a:lnTo>
                  <a:pt x="234696" y="377952"/>
                </a:lnTo>
                <a:lnTo>
                  <a:pt x="231648" y="381000"/>
                </a:lnTo>
                <a:close/>
              </a:path>
              <a:path w="234950" h="381000">
                <a:moveTo>
                  <a:pt x="10668" y="10668"/>
                </a:moveTo>
                <a:lnTo>
                  <a:pt x="6096" y="10668"/>
                </a:lnTo>
                <a:lnTo>
                  <a:pt x="10668" y="4572"/>
                </a:lnTo>
                <a:lnTo>
                  <a:pt x="10668" y="10668"/>
                </a:lnTo>
                <a:close/>
              </a:path>
              <a:path w="234950" h="381000">
                <a:moveTo>
                  <a:pt x="224028" y="10668"/>
                </a:moveTo>
                <a:lnTo>
                  <a:pt x="10668" y="10668"/>
                </a:lnTo>
                <a:lnTo>
                  <a:pt x="10668" y="4572"/>
                </a:lnTo>
                <a:lnTo>
                  <a:pt x="224028" y="4572"/>
                </a:lnTo>
                <a:lnTo>
                  <a:pt x="224028" y="10668"/>
                </a:lnTo>
                <a:close/>
              </a:path>
              <a:path w="234950" h="381000">
                <a:moveTo>
                  <a:pt x="224028" y="374904"/>
                </a:moveTo>
                <a:lnTo>
                  <a:pt x="224028" y="4572"/>
                </a:lnTo>
                <a:lnTo>
                  <a:pt x="228600" y="10668"/>
                </a:lnTo>
                <a:lnTo>
                  <a:pt x="234696" y="10668"/>
                </a:lnTo>
                <a:lnTo>
                  <a:pt x="234696" y="370332"/>
                </a:lnTo>
                <a:lnTo>
                  <a:pt x="228600" y="370332"/>
                </a:lnTo>
                <a:lnTo>
                  <a:pt x="224028" y="374904"/>
                </a:lnTo>
                <a:close/>
              </a:path>
              <a:path w="234950" h="381000">
                <a:moveTo>
                  <a:pt x="234696" y="10668"/>
                </a:moveTo>
                <a:lnTo>
                  <a:pt x="228600" y="10668"/>
                </a:lnTo>
                <a:lnTo>
                  <a:pt x="224028" y="4572"/>
                </a:lnTo>
                <a:lnTo>
                  <a:pt x="234696" y="4572"/>
                </a:lnTo>
                <a:lnTo>
                  <a:pt x="234696" y="10668"/>
                </a:lnTo>
                <a:close/>
              </a:path>
              <a:path w="234950" h="381000">
                <a:moveTo>
                  <a:pt x="10668" y="374904"/>
                </a:moveTo>
                <a:lnTo>
                  <a:pt x="6096" y="370332"/>
                </a:lnTo>
                <a:lnTo>
                  <a:pt x="10668" y="370332"/>
                </a:lnTo>
                <a:lnTo>
                  <a:pt x="10668" y="374904"/>
                </a:lnTo>
                <a:close/>
              </a:path>
              <a:path w="234950" h="381000">
                <a:moveTo>
                  <a:pt x="224028" y="374904"/>
                </a:moveTo>
                <a:lnTo>
                  <a:pt x="10668" y="374904"/>
                </a:lnTo>
                <a:lnTo>
                  <a:pt x="10668" y="370332"/>
                </a:lnTo>
                <a:lnTo>
                  <a:pt x="224028" y="370332"/>
                </a:lnTo>
                <a:lnTo>
                  <a:pt x="224028" y="374904"/>
                </a:lnTo>
                <a:close/>
              </a:path>
              <a:path w="234950" h="381000">
                <a:moveTo>
                  <a:pt x="234696" y="374904"/>
                </a:moveTo>
                <a:lnTo>
                  <a:pt x="224028" y="374904"/>
                </a:lnTo>
                <a:lnTo>
                  <a:pt x="228600" y="370332"/>
                </a:lnTo>
                <a:lnTo>
                  <a:pt x="234696" y="370332"/>
                </a:lnTo>
                <a:lnTo>
                  <a:pt x="234696" y="374904"/>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39" name="object 39"/>
          <p:cNvSpPr/>
          <p:nvPr/>
        </p:nvSpPr>
        <p:spPr>
          <a:xfrm>
            <a:off x="8906435" y="2907254"/>
            <a:ext cx="197671" cy="326764"/>
          </a:xfrm>
          <a:prstGeom prst="rect">
            <a:avLst/>
          </a:prstGeom>
          <a:blipFill>
            <a:blip r:embed="rId1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0" name="object 40"/>
          <p:cNvSpPr/>
          <p:nvPr/>
        </p:nvSpPr>
        <p:spPr>
          <a:xfrm>
            <a:off x="8901056" y="2901875"/>
            <a:ext cx="207309" cy="336176"/>
          </a:xfrm>
          <a:custGeom>
            <a:avLst/>
            <a:gdLst/>
            <a:ahLst/>
            <a:cxnLst/>
            <a:rect l="l" t="t" r="r" b="b"/>
            <a:pathLst>
              <a:path w="234950" h="381000">
                <a:moveTo>
                  <a:pt x="231648" y="381000"/>
                </a:moveTo>
                <a:lnTo>
                  <a:pt x="3048" y="381000"/>
                </a:lnTo>
                <a:lnTo>
                  <a:pt x="0" y="379476"/>
                </a:lnTo>
                <a:lnTo>
                  <a:pt x="0" y="3048"/>
                </a:lnTo>
                <a:lnTo>
                  <a:pt x="3048" y="0"/>
                </a:lnTo>
                <a:lnTo>
                  <a:pt x="231648" y="0"/>
                </a:lnTo>
                <a:lnTo>
                  <a:pt x="234696" y="3048"/>
                </a:lnTo>
                <a:lnTo>
                  <a:pt x="234696" y="6096"/>
                </a:lnTo>
                <a:lnTo>
                  <a:pt x="10668" y="6096"/>
                </a:lnTo>
                <a:lnTo>
                  <a:pt x="6096" y="10668"/>
                </a:lnTo>
                <a:lnTo>
                  <a:pt x="10668" y="10668"/>
                </a:lnTo>
                <a:lnTo>
                  <a:pt x="10668" y="370332"/>
                </a:lnTo>
                <a:lnTo>
                  <a:pt x="6096" y="370332"/>
                </a:lnTo>
                <a:lnTo>
                  <a:pt x="10668" y="376428"/>
                </a:lnTo>
                <a:lnTo>
                  <a:pt x="234696" y="376428"/>
                </a:lnTo>
                <a:lnTo>
                  <a:pt x="234696" y="379476"/>
                </a:lnTo>
                <a:lnTo>
                  <a:pt x="231648" y="381000"/>
                </a:lnTo>
                <a:close/>
              </a:path>
              <a:path w="234950" h="381000">
                <a:moveTo>
                  <a:pt x="10668" y="10668"/>
                </a:moveTo>
                <a:lnTo>
                  <a:pt x="6096" y="10668"/>
                </a:lnTo>
                <a:lnTo>
                  <a:pt x="10668" y="6096"/>
                </a:lnTo>
                <a:lnTo>
                  <a:pt x="10668" y="10668"/>
                </a:lnTo>
                <a:close/>
              </a:path>
              <a:path w="234950" h="381000">
                <a:moveTo>
                  <a:pt x="224028" y="10668"/>
                </a:moveTo>
                <a:lnTo>
                  <a:pt x="10668" y="10668"/>
                </a:lnTo>
                <a:lnTo>
                  <a:pt x="10668" y="6096"/>
                </a:lnTo>
                <a:lnTo>
                  <a:pt x="224028" y="6096"/>
                </a:lnTo>
                <a:lnTo>
                  <a:pt x="224028" y="10668"/>
                </a:lnTo>
                <a:close/>
              </a:path>
              <a:path w="234950" h="381000">
                <a:moveTo>
                  <a:pt x="224028" y="376428"/>
                </a:moveTo>
                <a:lnTo>
                  <a:pt x="224028" y="6096"/>
                </a:lnTo>
                <a:lnTo>
                  <a:pt x="230124" y="10668"/>
                </a:lnTo>
                <a:lnTo>
                  <a:pt x="234696" y="10668"/>
                </a:lnTo>
                <a:lnTo>
                  <a:pt x="234696" y="370332"/>
                </a:lnTo>
                <a:lnTo>
                  <a:pt x="230124" y="370332"/>
                </a:lnTo>
                <a:lnTo>
                  <a:pt x="224028" y="376428"/>
                </a:lnTo>
                <a:close/>
              </a:path>
              <a:path w="234950" h="381000">
                <a:moveTo>
                  <a:pt x="234696" y="10668"/>
                </a:moveTo>
                <a:lnTo>
                  <a:pt x="230124" y="10668"/>
                </a:lnTo>
                <a:lnTo>
                  <a:pt x="224028" y="6096"/>
                </a:lnTo>
                <a:lnTo>
                  <a:pt x="234696" y="6096"/>
                </a:lnTo>
                <a:lnTo>
                  <a:pt x="234696" y="10668"/>
                </a:lnTo>
                <a:close/>
              </a:path>
              <a:path w="234950" h="381000">
                <a:moveTo>
                  <a:pt x="10668" y="376428"/>
                </a:moveTo>
                <a:lnTo>
                  <a:pt x="6096" y="370332"/>
                </a:lnTo>
                <a:lnTo>
                  <a:pt x="10668" y="370332"/>
                </a:lnTo>
                <a:lnTo>
                  <a:pt x="10668" y="376428"/>
                </a:lnTo>
                <a:close/>
              </a:path>
              <a:path w="234950" h="381000">
                <a:moveTo>
                  <a:pt x="224028" y="376428"/>
                </a:moveTo>
                <a:lnTo>
                  <a:pt x="10668" y="376428"/>
                </a:lnTo>
                <a:lnTo>
                  <a:pt x="10668" y="370332"/>
                </a:lnTo>
                <a:lnTo>
                  <a:pt x="224028" y="370332"/>
                </a:lnTo>
                <a:lnTo>
                  <a:pt x="224028" y="376428"/>
                </a:lnTo>
                <a:close/>
              </a:path>
              <a:path w="234950" h="381000">
                <a:moveTo>
                  <a:pt x="234696" y="376428"/>
                </a:moveTo>
                <a:lnTo>
                  <a:pt x="224028" y="376428"/>
                </a:lnTo>
                <a:lnTo>
                  <a:pt x="230124" y="370332"/>
                </a:lnTo>
                <a:lnTo>
                  <a:pt x="234696" y="370332"/>
                </a:lnTo>
                <a:lnTo>
                  <a:pt x="234696"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41" name="object 41"/>
          <p:cNvSpPr/>
          <p:nvPr/>
        </p:nvSpPr>
        <p:spPr>
          <a:xfrm>
            <a:off x="8901056" y="2901875"/>
            <a:ext cx="88751" cy="103542"/>
          </a:xfrm>
          <a:prstGeom prst="rect">
            <a:avLst/>
          </a:prstGeom>
          <a:blipFill>
            <a:blip r:embed="rId1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2" name="object 42"/>
          <p:cNvSpPr/>
          <p:nvPr/>
        </p:nvSpPr>
        <p:spPr>
          <a:xfrm>
            <a:off x="8901057" y="2901875"/>
            <a:ext cx="89087" cy="103654"/>
          </a:xfrm>
          <a:custGeom>
            <a:avLst/>
            <a:gdLst/>
            <a:ahLst/>
            <a:cxnLst/>
            <a:rect l="l" t="t" r="r" b="b"/>
            <a:pathLst>
              <a:path w="100965" h="117475">
                <a:moveTo>
                  <a:pt x="97535" y="117348"/>
                </a:moveTo>
                <a:lnTo>
                  <a:pt x="4571" y="117348"/>
                </a:lnTo>
                <a:lnTo>
                  <a:pt x="1523" y="115824"/>
                </a:lnTo>
                <a:lnTo>
                  <a:pt x="1523" y="114300"/>
                </a:lnTo>
                <a:lnTo>
                  <a:pt x="0" y="111252"/>
                </a:lnTo>
                <a:lnTo>
                  <a:pt x="0" y="109728"/>
                </a:lnTo>
                <a:lnTo>
                  <a:pt x="1523" y="108204"/>
                </a:lnTo>
                <a:lnTo>
                  <a:pt x="91439" y="3048"/>
                </a:lnTo>
                <a:lnTo>
                  <a:pt x="92963" y="0"/>
                </a:lnTo>
                <a:lnTo>
                  <a:pt x="94487" y="0"/>
                </a:lnTo>
                <a:lnTo>
                  <a:pt x="97535" y="1524"/>
                </a:lnTo>
                <a:lnTo>
                  <a:pt x="99059" y="1524"/>
                </a:lnTo>
                <a:lnTo>
                  <a:pt x="100583" y="3048"/>
                </a:lnTo>
                <a:lnTo>
                  <a:pt x="100583" y="6096"/>
                </a:lnTo>
                <a:lnTo>
                  <a:pt x="89915" y="6096"/>
                </a:lnTo>
                <a:lnTo>
                  <a:pt x="89915" y="20022"/>
                </a:lnTo>
                <a:lnTo>
                  <a:pt x="17073" y="106680"/>
                </a:lnTo>
                <a:lnTo>
                  <a:pt x="6095" y="106680"/>
                </a:lnTo>
                <a:lnTo>
                  <a:pt x="10667" y="114300"/>
                </a:lnTo>
                <a:lnTo>
                  <a:pt x="100583" y="114300"/>
                </a:lnTo>
                <a:lnTo>
                  <a:pt x="97535" y="117348"/>
                </a:lnTo>
                <a:close/>
              </a:path>
              <a:path w="100965" h="117475">
                <a:moveTo>
                  <a:pt x="89915" y="20022"/>
                </a:moveTo>
                <a:lnTo>
                  <a:pt x="89915" y="6096"/>
                </a:lnTo>
                <a:lnTo>
                  <a:pt x="99059" y="9144"/>
                </a:lnTo>
                <a:lnTo>
                  <a:pt x="89915" y="20022"/>
                </a:lnTo>
                <a:close/>
              </a:path>
              <a:path w="100965" h="117475">
                <a:moveTo>
                  <a:pt x="89915" y="111252"/>
                </a:moveTo>
                <a:lnTo>
                  <a:pt x="89915" y="20022"/>
                </a:lnTo>
                <a:lnTo>
                  <a:pt x="99059" y="9144"/>
                </a:lnTo>
                <a:lnTo>
                  <a:pt x="89915" y="6096"/>
                </a:lnTo>
                <a:lnTo>
                  <a:pt x="100583" y="6096"/>
                </a:lnTo>
                <a:lnTo>
                  <a:pt x="100583" y="106680"/>
                </a:lnTo>
                <a:lnTo>
                  <a:pt x="96011" y="106680"/>
                </a:lnTo>
                <a:lnTo>
                  <a:pt x="89915" y="111252"/>
                </a:lnTo>
                <a:close/>
              </a:path>
              <a:path w="100965" h="117475">
                <a:moveTo>
                  <a:pt x="10667" y="114300"/>
                </a:moveTo>
                <a:lnTo>
                  <a:pt x="6095" y="106680"/>
                </a:lnTo>
                <a:lnTo>
                  <a:pt x="17073" y="106680"/>
                </a:lnTo>
                <a:lnTo>
                  <a:pt x="10667" y="114300"/>
                </a:lnTo>
                <a:close/>
              </a:path>
              <a:path w="100965" h="117475">
                <a:moveTo>
                  <a:pt x="100583" y="114300"/>
                </a:moveTo>
                <a:lnTo>
                  <a:pt x="10667" y="114300"/>
                </a:lnTo>
                <a:lnTo>
                  <a:pt x="17073" y="106680"/>
                </a:lnTo>
                <a:lnTo>
                  <a:pt x="89915" y="106680"/>
                </a:lnTo>
                <a:lnTo>
                  <a:pt x="89915" y="111252"/>
                </a:lnTo>
                <a:lnTo>
                  <a:pt x="100583" y="111252"/>
                </a:lnTo>
                <a:lnTo>
                  <a:pt x="100583" y="114300"/>
                </a:lnTo>
                <a:close/>
              </a:path>
              <a:path w="100965" h="117475">
                <a:moveTo>
                  <a:pt x="100583" y="111252"/>
                </a:moveTo>
                <a:lnTo>
                  <a:pt x="89915" y="111252"/>
                </a:lnTo>
                <a:lnTo>
                  <a:pt x="96011" y="106680"/>
                </a:lnTo>
                <a:lnTo>
                  <a:pt x="100583" y="106680"/>
                </a:lnTo>
                <a:lnTo>
                  <a:pt x="100583" y="111252"/>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43" name="object 43"/>
          <p:cNvSpPr/>
          <p:nvPr/>
        </p:nvSpPr>
        <p:spPr>
          <a:xfrm>
            <a:off x="7947659" y="3574227"/>
            <a:ext cx="238013" cy="242047"/>
          </a:xfrm>
          <a:prstGeom prst="rect">
            <a:avLst/>
          </a:prstGeom>
          <a:blipFill>
            <a:blip r:embed="rId1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4" name="object 44"/>
          <p:cNvSpPr/>
          <p:nvPr/>
        </p:nvSpPr>
        <p:spPr>
          <a:xfrm>
            <a:off x="8166846" y="3609190"/>
            <a:ext cx="295835" cy="73959"/>
          </a:xfrm>
          <a:custGeom>
            <a:avLst/>
            <a:gdLst/>
            <a:ahLst/>
            <a:cxnLst/>
            <a:rect l="l" t="t" r="r" b="b"/>
            <a:pathLst>
              <a:path w="335279" h="83820">
                <a:moveTo>
                  <a:pt x="83819" y="83819"/>
                </a:moveTo>
                <a:lnTo>
                  <a:pt x="0" y="42671"/>
                </a:lnTo>
                <a:lnTo>
                  <a:pt x="83819" y="0"/>
                </a:lnTo>
                <a:lnTo>
                  <a:pt x="83819" y="36575"/>
                </a:lnTo>
                <a:lnTo>
                  <a:pt x="70103" y="36575"/>
                </a:lnTo>
                <a:lnTo>
                  <a:pt x="70103" y="48767"/>
                </a:lnTo>
                <a:lnTo>
                  <a:pt x="83819" y="48767"/>
                </a:lnTo>
                <a:lnTo>
                  <a:pt x="83819" y="83819"/>
                </a:lnTo>
                <a:close/>
              </a:path>
              <a:path w="335279" h="83820">
                <a:moveTo>
                  <a:pt x="83819" y="48767"/>
                </a:moveTo>
                <a:lnTo>
                  <a:pt x="70103" y="48767"/>
                </a:lnTo>
                <a:lnTo>
                  <a:pt x="70103" y="36575"/>
                </a:lnTo>
                <a:lnTo>
                  <a:pt x="83819" y="36575"/>
                </a:lnTo>
                <a:lnTo>
                  <a:pt x="83819" y="48767"/>
                </a:lnTo>
                <a:close/>
              </a:path>
              <a:path w="335279" h="83820">
                <a:moveTo>
                  <a:pt x="335279" y="48767"/>
                </a:moveTo>
                <a:lnTo>
                  <a:pt x="83819" y="48767"/>
                </a:lnTo>
                <a:lnTo>
                  <a:pt x="83819" y="36575"/>
                </a:lnTo>
                <a:lnTo>
                  <a:pt x="335279" y="36575"/>
                </a:lnTo>
                <a:lnTo>
                  <a:pt x="335279" y="48767"/>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45" name="object 45"/>
          <p:cNvSpPr/>
          <p:nvPr/>
        </p:nvSpPr>
        <p:spPr>
          <a:xfrm>
            <a:off x="8427720" y="3554058"/>
            <a:ext cx="330797" cy="221876"/>
          </a:xfrm>
          <a:prstGeom prst="rect">
            <a:avLst/>
          </a:prstGeom>
          <a:blipFill>
            <a:blip r:embed="rId18"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6" name="object 46"/>
          <p:cNvSpPr/>
          <p:nvPr/>
        </p:nvSpPr>
        <p:spPr>
          <a:xfrm>
            <a:off x="9311191" y="3424966"/>
            <a:ext cx="782619" cy="419548"/>
          </a:xfrm>
          <a:prstGeom prst="rect">
            <a:avLst/>
          </a:prstGeom>
          <a:blipFill>
            <a:blip r:embed="rId19"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7" name="object 47"/>
          <p:cNvSpPr/>
          <p:nvPr/>
        </p:nvSpPr>
        <p:spPr>
          <a:xfrm>
            <a:off x="8758517" y="3607845"/>
            <a:ext cx="551329" cy="73959"/>
          </a:xfrm>
          <a:custGeom>
            <a:avLst/>
            <a:gdLst/>
            <a:ahLst/>
            <a:cxnLst/>
            <a:rect l="l" t="t" r="r" b="b"/>
            <a:pathLst>
              <a:path w="624840" h="83820">
                <a:moveTo>
                  <a:pt x="83820" y="83820"/>
                </a:moveTo>
                <a:lnTo>
                  <a:pt x="0" y="44196"/>
                </a:lnTo>
                <a:lnTo>
                  <a:pt x="82296" y="0"/>
                </a:lnTo>
                <a:lnTo>
                  <a:pt x="82955" y="36292"/>
                </a:lnTo>
                <a:lnTo>
                  <a:pt x="70104" y="36576"/>
                </a:lnTo>
                <a:lnTo>
                  <a:pt x="70104" y="48768"/>
                </a:lnTo>
                <a:lnTo>
                  <a:pt x="83182" y="48768"/>
                </a:lnTo>
                <a:lnTo>
                  <a:pt x="83820" y="83820"/>
                </a:lnTo>
                <a:close/>
              </a:path>
              <a:path w="624840" h="83820">
                <a:moveTo>
                  <a:pt x="83177" y="48480"/>
                </a:moveTo>
                <a:lnTo>
                  <a:pt x="82955" y="36292"/>
                </a:lnTo>
                <a:lnTo>
                  <a:pt x="623316" y="24384"/>
                </a:lnTo>
                <a:lnTo>
                  <a:pt x="624840" y="36576"/>
                </a:lnTo>
                <a:lnTo>
                  <a:pt x="83177" y="48480"/>
                </a:lnTo>
                <a:close/>
              </a:path>
              <a:path w="624840" h="83820">
                <a:moveTo>
                  <a:pt x="70104" y="48768"/>
                </a:moveTo>
                <a:lnTo>
                  <a:pt x="70104" y="36576"/>
                </a:lnTo>
                <a:lnTo>
                  <a:pt x="82955" y="36292"/>
                </a:lnTo>
                <a:lnTo>
                  <a:pt x="83177" y="48480"/>
                </a:lnTo>
                <a:lnTo>
                  <a:pt x="70104" y="48768"/>
                </a:lnTo>
                <a:close/>
              </a:path>
              <a:path w="624840" h="83820">
                <a:moveTo>
                  <a:pt x="83182" y="48768"/>
                </a:moveTo>
                <a:lnTo>
                  <a:pt x="70104" y="48768"/>
                </a:lnTo>
                <a:lnTo>
                  <a:pt x="83177" y="48480"/>
                </a:lnTo>
                <a:lnTo>
                  <a:pt x="83182" y="48768"/>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48" name="object 48"/>
          <p:cNvSpPr/>
          <p:nvPr/>
        </p:nvSpPr>
        <p:spPr>
          <a:xfrm>
            <a:off x="9004598" y="3541954"/>
            <a:ext cx="197671" cy="326764"/>
          </a:xfrm>
          <a:prstGeom prst="rect">
            <a:avLst/>
          </a:prstGeom>
          <a:blipFill>
            <a:blip r:embed="rId20"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9" name="object 49"/>
          <p:cNvSpPr/>
          <p:nvPr/>
        </p:nvSpPr>
        <p:spPr>
          <a:xfrm>
            <a:off x="9000565" y="3536577"/>
            <a:ext cx="206187" cy="336176"/>
          </a:xfrm>
          <a:custGeom>
            <a:avLst/>
            <a:gdLst/>
            <a:ahLst/>
            <a:cxnLst/>
            <a:rect l="l" t="t" r="r" b="b"/>
            <a:pathLst>
              <a:path w="233679" h="381000">
                <a:moveTo>
                  <a:pt x="231648" y="381000"/>
                </a:moveTo>
                <a:lnTo>
                  <a:pt x="1524" y="381000"/>
                </a:lnTo>
                <a:lnTo>
                  <a:pt x="0" y="379476"/>
                </a:lnTo>
                <a:lnTo>
                  <a:pt x="0" y="3048"/>
                </a:lnTo>
                <a:lnTo>
                  <a:pt x="1524" y="0"/>
                </a:lnTo>
                <a:lnTo>
                  <a:pt x="231648" y="0"/>
                </a:lnTo>
                <a:lnTo>
                  <a:pt x="233172" y="3048"/>
                </a:lnTo>
                <a:lnTo>
                  <a:pt x="233172" y="6096"/>
                </a:lnTo>
                <a:lnTo>
                  <a:pt x="10668" y="6096"/>
                </a:lnTo>
                <a:lnTo>
                  <a:pt x="4572" y="10668"/>
                </a:lnTo>
                <a:lnTo>
                  <a:pt x="10668" y="10668"/>
                </a:lnTo>
                <a:lnTo>
                  <a:pt x="10668" y="370332"/>
                </a:lnTo>
                <a:lnTo>
                  <a:pt x="4572" y="370332"/>
                </a:lnTo>
                <a:lnTo>
                  <a:pt x="10668" y="376428"/>
                </a:lnTo>
                <a:lnTo>
                  <a:pt x="233172" y="376428"/>
                </a:lnTo>
                <a:lnTo>
                  <a:pt x="233172" y="379476"/>
                </a:lnTo>
                <a:lnTo>
                  <a:pt x="231648" y="381000"/>
                </a:lnTo>
                <a:close/>
              </a:path>
              <a:path w="233679" h="381000">
                <a:moveTo>
                  <a:pt x="10668" y="10668"/>
                </a:moveTo>
                <a:lnTo>
                  <a:pt x="4572" y="10668"/>
                </a:lnTo>
                <a:lnTo>
                  <a:pt x="10668" y="6096"/>
                </a:lnTo>
                <a:lnTo>
                  <a:pt x="10668" y="10668"/>
                </a:lnTo>
                <a:close/>
              </a:path>
              <a:path w="233679" h="381000">
                <a:moveTo>
                  <a:pt x="222504" y="10668"/>
                </a:moveTo>
                <a:lnTo>
                  <a:pt x="10668" y="10668"/>
                </a:lnTo>
                <a:lnTo>
                  <a:pt x="10668" y="6096"/>
                </a:lnTo>
                <a:lnTo>
                  <a:pt x="222504" y="6096"/>
                </a:lnTo>
                <a:lnTo>
                  <a:pt x="222504" y="10668"/>
                </a:lnTo>
                <a:close/>
              </a:path>
              <a:path w="233679" h="381000">
                <a:moveTo>
                  <a:pt x="222504" y="376428"/>
                </a:moveTo>
                <a:lnTo>
                  <a:pt x="222504" y="6096"/>
                </a:lnTo>
                <a:lnTo>
                  <a:pt x="228600" y="10668"/>
                </a:lnTo>
                <a:lnTo>
                  <a:pt x="233172" y="10668"/>
                </a:lnTo>
                <a:lnTo>
                  <a:pt x="233172" y="370332"/>
                </a:lnTo>
                <a:lnTo>
                  <a:pt x="228600" y="370332"/>
                </a:lnTo>
                <a:lnTo>
                  <a:pt x="222504" y="376428"/>
                </a:lnTo>
                <a:close/>
              </a:path>
              <a:path w="233679" h="381000">
                <a:moveTo>
                  <a:pt x="233172" y="10668"/>
                </a:moveTo>
                <a:lnTo>
                  <a:pt x="228600" y="10668"/>
                </a:lnTo>
                <a:lnTo>
                  <a:pt x="222504" y="6096"/>
                </a:lnTo>
                <a:lnTo>
                  <a:pt x="233172" y="6096"/>
                </a:lnTo>
                <a:lnTo>
                  <a:pt x="233172" y="10668"/>
                </a:lnTo>
                <a:close/>
              </a:path>
              <a:path w="233679" h="381000">
                <a:moveTo>
                  <a:pt x="10668" y="376428"/>
                </a:moveTo>
                <a:lnTo>
                  <a:pt x="4572" y="370332"/>
                </a:lnTo>
                <a:lnTo>
                  <a:pt x="10668" y="370332"/>
                </a:lnTo>
                <a:lnTo>
                  <a:pt x="10668" y="376428"/>
                </a:lnTo>
                <a:close/>
              </a:path>
              <a:path w="233679" h="381000">
                <a:moveTo>
                  <a:pt x="222504" y="376428"/>
                </a:moveTo>
                <a:lnTo>
                  <a:pt x="10668" y="376428"/>
                </a:lnTo>
                <a:lnTo>
                  <a:pt x="10668" y="370332"/>
                </a:lnTo>
                <a:lnTo>
                  <a:pt x="222504" y="370332"/>
                </a:lnTo>
                <a:lnTo>
                  <a:pt x="222504" y="376428"/>
                </a:lnTo>
                <a:close/>
              </a:path>
              <a:path w="233679" h="381000">
                <a:moveTo>
                  <a:pt x="233172" y="376428"/>
                </a:moveTo>
                <a:lnTo>
                  <a:pt x="222504" y="376428"/>
                </a:lnTo>
                <a:lnTo>
                  <a:pt x="228600" y="370332"/>
                </a:lnTo>
                <a:lnTo>
                  <a:pt x="233172" y="370332"/>
                </a:lnTo>
                <a:lnTo>
                  <a:pt x="233172"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50" name="object 50"/>
          <p:cNvSpPr/>
          <p:nvPr/>
        </p:nvSpPr>
        <p:spPr>
          <a:xfrm>
            <a:off x="8956189" y="3482787"/>
            <a:ext cx="196326" cy="326764"/>
          </a:xfrm>
          <a:prstGeom prst="rect">
            <a:avLst/>
          </a:prstGeom>
          <a:blipFill>
            <a:blip r:embed="rId21"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1" name="object 51"/>
          <p:cNvSpPr/>
          <p:nvPr/>
        </p:nvSpPr>
        <p:spPr>
          <a:xfrm>
            <a:off x="8950811" y="3478754"/>
            <a:ext cx="207309" cy="336176"/>
          </a:xfrm>
          <a:custGeom>
            <a:avLst/>
            <a:gdLst/>
            <a:ahLst/>
            <a:cxnLst/>
            <a:rect l="l" t="t" r="r" b="b"/>
            <a:pathLst>
              <a:path w="234950" h="381000">
                <a:moveTo>
                  <a:pt x="231648" y="381000"/>
                </a:moveTo>
                <a:lnTo>
                  <a:pt x="3048" y="381000"/>
                </a:lnTo>
                <a:lnTo>
                  <a:pt x="0" y="377952"/>
                </a:lnTo>
                <a:lnTo>
                  <a:pt x="0" y="1524"/>
                </a:lnTo>
                <a:lnTo>
                  <a:pt x="3048" y="0"/>
                </a:lnTo>
                <a:lnTo>
                  <a:pt x="231648" y="0"/>
                </a:lnTo>
                <a:lnTo>
                  <a:pt x="234696" y="1524"/>
                </a:lnTo>
                <a:lnTo>
                  <a:pt x="234696" y="4572"/>
                </a:lnTo>
                <a:lnTo>
                  <a:pt x="10668" y="4572"/>
                </a:lnTo>
                <a:lnTo>
                  <a:pt x="6096" y="10668"/>
                </a:lnTo>
                <a:lnTo>
                  <a:pt x="10668" y="10668"/>
                </a:lnTo>
                <a:lnTo>
                  <a:pt x="10668" y="370332"/>
                </a:lnTo>
                <a:lnTo>
                  <a:pt x="6096" y="370332"/>
                </a:lnTo>
                <a:lnTo>
                  <a:pt x="10668" y="374904"/>
                </a:lnTo>
                <a:lnTo>
                  <a:pt x="234696" y="374904"/>
                </a:lnTo>
                <a:lnTo>
                  <a:pt x="234696" y="377952"/>
                </a:lnTo>
                <a:lnTo>
                  <a:pt x="231648" y="381000"/>
                </a:lnTo>
                <a:close/>
              </a:path>
              <a:path w="234950" h="381000">
                <a:moveTo>
                  <a:pt x="10668" y="10668"/>
                </a:moveTo>
                <a:lnTo>
                  <a:pt x="6096" y="10668"/>
                </a:lnTo>
                <a:lnTo>
                  <a:pt x="10668" y="4572"/>
                </a:lnTo>
                <a:lnTo>
                  <a:pt x="10668" y="10668"/>
                </a:lnTo>
                <a:close/>
              </a:path>
              <a:path w="234950" h="381000">
                <a:moveTo>
                  <a:pt x="224028" y="10668"/>
                </a:moveTo>
                <a:lnTo>
                  <a:pt x="10668" y="10668"/>
                </a:lnTo>
                <a:lnTo>
                  <a:pt x="10668" y="4572"/>
                </a:lnTo>
                <a:lnTo>
                  <a:pt x="224028" y="4572"/>
                </a:lnTo>
                <a:lnTo>
                  <a:pt x="224028" y="10668"/>
                </a:lnTo>
                <a:close/>
              </a:path>
              <a:path w="234950" h="381000">
                <a:moveTo>
                  <a:pt x="224028" y="374904"/>
                </a:moveTo>
                <a:lnTo>
                  <a:pt x="224028" y="4572"/>
                </a:lnTo>
                <a:lnTo>
                  <a:pt x="228600" y="10668"/>
                </a:lnTo>
                <a:lnTo>
                  <a:pt x="234696" y="10668"/>
                </a:lnTo>
                <a:lnTo>
                  <a:pt x="234696" y="370332"/>
                </a:lnTo>
                <a:lnTo>
                  <a:pt x="228600" y="370332"/>
                </a:lnTo>
                <a:lnTo>
                  <a:pt x="224028" y="374904"/>
                </a:lnTo>
                <a:close/>
              </a:path>
              <a:path w="234950" h="381000">
                <a:moveTo>
                  <a:pt x="234696" y="10668"/>
                </a:moveTo>
                <a:lnTo>
                  <a:pt x="228600" y="10668"/>
                </a:lnTo>
                <a:lnTo>
                  <a:pt x="224028" y="4572"/>
                </a:lnTo>
                <a:lnTo>
                  <a:pt x="234696" y="4572"/>
                </a:lnTo>
                <a:lnTo>
                  <a:pt x="234696" y="10668"/>
                </a:lnTo>
                <a:close/>
              </a:path>
              <a:path w="234950" h="381000">
                <a:moveTo>
                  <a:pt x="10668" y="374904"/>
                </a:moveTo>
                <a:lnTo>
                  <a:pt x="6096" y="370332"/>
                </a:lnTo>
                <a:lnTo>
                  <a:pt x="10668" y="370332"/>
                </a:lnTo>
                <a:lnTo>
                  <a:pt x="10668" y="374904"/>
                </a:lnTo>
                <a:close/>
              </a:path>
              <a:path w="234950" h="381000">
                <a:moveTo>
                  <a:pt x="224028" y="374904"/>
                </a:moveTo>
                <a:lnTo>
                  <a:pt x="10668" y="374904"/>
                </a:lnTo>
                <a:lnTo>
                  <a:pt x="10668" y="370332"/>
                </a:lnTo>
                <a:lnTo>
                  <a:pt x="224028" y="370332"/>
                </a:lnTo>
                <a:lnTo>
                  <a:pt x="224028" y="374904"/>
                </a:lnTo>
                <a:close/>
              </a:path>
              <a:path w="234950" h="381000">
                <a:moveTo>
                  <a:pt x="234696" y="374904"/>
                </a:moveTo>
                <a:lnTo>
                  <a:pt x="224028" y="374904"/>
                </a:lnTo>
                <a:lnTo>
                  <a:pt x="228600" y="370332"/>
                </a:lnTo>
                <a:lnTo>
                  <a:pt x="234696" y="370332"/>
                </a:lnTo>
                <a:lnTo>
                  <a:pt x="234696" y="374904"/>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52" name="object 52"/>
          <p:cNvSpPr/>
          <p:nvPr/>
        </p:nvSpPr>
        <p:spPr>
          <a:xfrm>
            <a:off x="8906435" y="3424966"/>
            <a:ext cx="197671" cy="326763"/>
          </a:xfrm>
          <a:prstGeom prst="rect">
            <a:avLst/>
          </a:prstGeom>
          <a:blipFill>
            <a:blip r:embed="rId2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3" name="object 53"/>
          <p:cNvSpPr/>
          <p:nvPr/>
        </p:nvSpPr>
        <p:spPr>
          <a:xfrm>
            <a:off x="8901056" y="3419587"/>
            <a:ext cx="207309" cy="336176"/>
          </a:xfrm>
          <a:custGeom>
            <a:avLst/>
            <a:gdLst/>
            <a:ahLst/>
            <a:cxnLst/>
            <a:rect l="l" t="t" r="r" b="b"/>
            <a:pathLst>
              <a:path w="234950" h="381000">
                <a:moveTo>
                  <a:pt x="231648" y="381000"/>
                </a:moveTo>
                <a:lnTo>
                  <a:pt x="3048" y="381000"/>
                </a:lnTo>
                <a:lnTo>
                  <a:pt x="0" y="379476"/>
                </a:lnTo>
                <a:lnTo>
                  <a:pt x="0" y="3048"/>
                </a:lnTo>
                <a:lnTo>
                  <a:pt x="3048" y="0"/>
                </a:lnTo>
                <a:lnTo>
                  <a:pt x="231648" y="0"/>
                </a:lnTo>
                <a:lnTo>
                  <a:pt x="234696" y="3048"/>
                </a:lnTo>
                <a:lnTo>
                  <a:pt x="234696" y="6096"/>
                </a:lnTo>
                <a:lnTo>
                  <a:pt x="10668" y="6096"/>
                </a:lnTo>
                <a:lnTo>
                  <a:pt x="6096" y="10668"/>
                </a:lnTo>
                <a:lnTo>
                  <a:pt x="10668" y="10668"/>
                </a:lnTo>
                <a:lnTo>
                  <a:pt x="10668" y="371856"/>
                </a:lnTo>
                <a:lnTo>
                  <a:pt x="6096" y="371856"/>
                </a:lnTo>
                <a:lnTo>
                  <a:pt x="10668" y="376428"/>
                </a:lnTo>
                <a:lnTo>
                  <a:pt x="234696" y="376428"/>
                </a:lnTo>
                <a:lnTo>
                  <a:pt x="234696" y="379476"/>
                </a:lnTo>
                <a:lnTo>
                  <a:pt x="231648" y="381000"/>
                </a:lnTo>
                <a:close/>
              </a:path>
              <a:path w="234950" h="381000">
                <a:moveTo>
                  <a:pt x="10668" y="10668"/>
                </a:moveTo>
                <a:lnTo>
                  <a:pt x="6096" y="10668"/>
                </a:lnTo>
                <a:lnTo>
                  <a:pt x="10668" y="6096"/>
                </a:lnTo>
                <a:lnTo>
                  <a:pt x="10668" y="10668"/>
                </a:lnTo>
                <a:close/>
              </a:path>
              <a:path w="234950" h="381000">
                <a:moveTo>
                  <a:pt x="224028" y="10668"/>
                </a:moveTo>
                <a:lnTo>
                  <a:pt x="10668" y="10668"/>
                </a:lnTo>
                <a:lnTo>
                  <a:pt x="10668" y="6096"/>
                </a:lnTo>
                <a:lnTo>
                  <a:pt x="224028" y="6096"/>
                </a:lnTo>
                <a:lnTo>
                  <a:pt x="224028" y="10668"/>
                </a:lnTo>
                <a:close/>
              </a:path>
              <a:path w="234950" h="381000">
                <a:moveTo>
                  <a:pt x="224028" y="376428"/>
                </a:moveTo>
                <a:lnTo>
                  <a:pt x="224028" y="6096"/>
                </a:lnTo>
                <a:lnTo>
                  <a:pt x="230124" y="10668"/>
                </a:lnTo>
                <a:lnTo>
                  <a:pt x="234696" y="10668"/>
                </a:lnTo>
                <a:lnTo>
                  <a:pt x="234696" y="371856"/>
                </a:lnTo>
                <a:lnTo>
                  <a:pt x="230124" y="371856"/>
                </a:lnTo>
                <a:lnTo>
                  <a:pt x="224028" y="376428"/>
                </a:lnTo>
                <a:close/>
              </a:path>
              <a:path w="234950" h="381000">
                <a:moveTo>
                  <a:pt x="234696" y="10668"/>
                </a:moveTo>
                <a:lnTo>
                  <a:pt x="230124" y="10668"/>
                </a:lnTo>
                <a:lnTo>
                  <a:pt x="224028" y="6096"/>
                </a:lnTo>
                <a:lnTo>
                  <a:pt x="234696" y="6096"/>
                </a:lnTo>
                <a:lnTo>
                  <a:pt x="234696" y="10668"/>
                </a:lnTo>
                <a:close/>
              </a:path>
              <a:path w="234950" h="381000">
                <a:moveTo>
                  <a:pt x="10668" y="376428"/>
                </a:moveTo>
                <a:lnTo>
                  <a:pt x="6096" y="371856"/>
                </a:lnTo>
                <a:lnTo>
                  <a:pt x="10668" y="371856"/>
                </a:lnTo>
                <a:lnTo>
                  <a:pt x="10668" y="376428"/>
                </a:lnTo>
                <a:close/>
              </a:path>
              <a:path w="234950" h="381000">
                <a:moveTo>
                  <a:pt x="224028" y="376428"/>
                </a:moveTo>
                <a:lnTo>
                  <a:pt x="10668" y="376428"/>
                </a:lnTo>
                <a:lnTo>
                  <a:pt x="10668" y="371856"/>
                </a:lnTo>
                <a:lnTo>
                  <a:pt x="224028" y="371856"/>
                </a:lnTo>
                <a:lnTo>
                  <a:pt x="224028" y="376428"/>
                </a:lnTo>
                <a:close/>
              </a:path>
              <a:path w="234950" h="381000">
                <a:moveTo>
                  <a:pt x="234696" y="376428"/>
                </a:moveTo>
                <a:lnTo>
                  <a:pt x="224028" y="376428"/>
                </a:lnTo>
                <a:lnTo>
                  <a:pt x="230124" y="371856"/>
                </a:lnTo>
                <a:lnTo>
                  <a:pt x="234696" y="371856"/>
                </a:lnTo>
                <a:lnTo>
                  <a:pt x="234696" y="37642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54" name="object 54"/>
          <p:cNvSpPr/>
          <p:nvPr/>
        </p:nvSpPr>
        <p:spPr>
          <a:xfrm>
            <a:off x="8901056" y="3419587"/>
            <a:ext cx="88751" cy="103542"/>
          </a:xfrm>
          <a:prstGeom prst="rect">
            <a:avLst/>
          </a:prstGeom>
          <a:blipFill>
            <a:blip r:embed="rId2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55" name="object 55"/>
          <p:cNvSpPr/>
          <p:nvPr/>
        </p:nvSpPr>
        <p:spPr>
          <a:xfrm>
            <a:off x="8901057" y="3419588"/>
            <a:ext cx="89087" cy="103654"/>
          </a:xfrm>
          <a:custGeom>
            <a:avLst/>
            <a:gdLst/>
            <a:ahLst/>
            <a:cxnLst/>
            <a:rect l="l" t="t" r="r" b="b"/>
            <a:pathLst>
              <a:path w="100965" h="117475">
                <a:moveTo>
                  <a:pt x="97535" y="117348"/>
                </a:moveTo>
                <a:lnTo>
                  <a:pt x="4571" y="117348"/>
                </a:lnTo>
                <a:lnTo>
                  <a:pt x="1523" y="115824"/>
                </a:lnTo>
                <a:lnTo>
                  <a:pt x="1523" y="114300"/>
                </a:lnTo>
                <a:lnTo>
                  <a:pt x="0" y="112776"/>
                </a:lnTo>
                <a:lnTo>
                  <a:pt x="0" y="109728"/>
                </a:lnTo>
                <a:lnTo>
                  <a:pt x="1523" y="108204"/>
                </a:lnTo>
                <a:lnTo>
                  <a:pt x="91439" y="3048"/>
                </a:lnTo>
                <a:lnTo>
                  <a:pt x="94487" y="0"/>
                </a:lnTo>
                <a:lnTo>
                  <a:pt x="97535" y="1524"/>
                </a:lnTo>
                <a:lnTo>
                  <a:pt x="99059" y="1524"/>
                </a:lnTo>
                <a:lnTo>
                  <a:pt x="100583" y="3048"/>
                </a:lnTo>
                <a:lnTo>
                  <a:pt x="100583" y="6096"/>
                </a:lnTo>
                <a:lnTo>
                  <a:pt x="89915" y="6096"/>
                </a:lnTo>
                <a:lnTo>
                  <a:pt x="89915" y="20179"/>
                </a:lnTo>
                <a:lnTo>
                  <a:pt x="18244" y="106680"/>
                </a:lnTo>
                <a:lnTo>
                  <a:pt x="6095" y="106680"/>
                </a:lnTo>
                <a:lnTo>
                  <a:pt x="10667" y="115824"/>
                </a:lnTo>
                <a:lnTo>
                  <a:pt x="99059" y="115824"/>
                </a:lnTo>
                <a:lnTo>
                  <a:pt x="97535" y="117348"/>
                </a:lnTo>
                <a:close/>
              </a:path>
              <a:path w="100965" h="117475">
                <a:moveTo>
                  <a:pt x="89915" y="20179"/>
                </a:moveTo>
                <a:lnTo>
                  <a:pt x="89915" y="6096"/>
                </a:lnTo>
                <a:lnTo>
                  <a:pt x="99059" y="9144"/>
                </a:lnTo>
                <a:lnTo>
                  <a:pt x="89915" y="20179"/>
                </a:lnTo>
                <a:close/>
              </a:path>
              <a:path w="100965" h="117475">
                <a:moveTo>
                  <a:pt x="89915" y="111252"/>
                </a:moveTo>
                <a:lnTo>
                  <a:pt x="89915" y="20179"/>
                </a:lnTo>
                <a:lnTo>
                  <a:pt x="99059" y="9144"/>
                </a:lnTo>
                <a:lnTo>
                  <a:pt x="89915" y="6096"/>
                </a:lnTo>
                <a:lnTo>
                  <a:pt x="100583" y="6096"/>
                </a:lnTo>
                <a:lnTo>
                  <a:pt x="100583" y="106680"/>
                </a:lnTo>
                <a:lnTo>
                  <a:pt x="96011" y="106680"/>
                </a:lnTo>
                <a:lnTo>
                  <a:pt x="89915" y="111252"/>
                </a:lnTo>
                <a:close/>
              </a:path>
              <a:path w="100965" h="117475">
                <a:moveTo>
                  <a:pt x="10667" y="115824"/>
                </a:moveTo>
                <a:lnTo>
                  <a:pt x="6095" y="106680"/>
                </a:lnTo>
                <a:lnTo>
                  <a:pt x="18244" y="106680"/>
                </a:lnTo>
                <a:lnTo>
                  <a:pt x="10667" y="115824"/>
                </a:lnTo>
                <a:close/>
              </a:path>
              <a:path w="100965" h="117475">
                <a:moveTo>
                  <a:pt x="99059" y="115824"/>
                </a:moveTo>
                <a:lnTo>
                  <a:pt x="10667" y="115824"/>
                </a:lnTo>
                <a:lnTo>
                  <a:pt x="18244" y="106680"/>
                </a:lnTo>
                <a:lnTo>
                  <a:pt x="89915" y="106680"/>
                </a:lnTo>
                <a:lnTo>
                  <a:pt x="89915" y="111252"/>
                </a:lnTo>
                <a:lnTo>
                  <a:pt x="100583" y="111252"/>
                </a:lnTo>
                <a:lnTo>
                  <a:pt x="100583" y="114300"/>
                </a:lnTo>
                <a:lnTo>
                  <a:pt x="99059" y="115824"/>
                </a:lnTo>
                <a:close/>
              </a:path>
              <a:path w="100965" h="117475">
                <a:moveTo>
                  <a:pt x="100583" y="111252"/>
                </a:moveTo>
                <a:lnTo>
                  <a:pt x="89915" y="111252"/>
                </a:lnTo>
                <a:lnTo>
                  <a:pt x="96011" y="106680"/>
                </a:lnTo>
                <a:lnTo>
                  <a:pt x="100583" y="106680"/>
                </a:lnTo>
                <a:lnTo>
                  <a:pt x="100583" y="111252"/>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56" name="object 56"/>
          <p:cNvSpPr txBox="1"/>
          <p:nvPr/>
        </p:nvSpPr>
        <p:spPr>
          <a:xfrm>
            <a:off x="7620438" y="1930930"/>
            <a:ext cx="694765" cy="629596"/>
          </a:xfrm>
          <a:prstGeom prst="rect">
            <a:avLst/>
          </a:prstGeom>
        </p:spPr>
        <p:txBody>
          <a:bodyPr vert="horz" wrap="square" lIns="0" tIns="0" rIns="0" bIns="0" rtlCol="0">
            <a:spAutoFit/>
          </a:bodyPr>
          <a:lstStyle/>
          <a:p>
            <a:pPr marL="11206" marR="4483" indent="40343" algn="just" defTabSz="806867">
              <a:lnSpc>
                <a:spcPct val="102699"/>
              </a:lnSpc>
            </a:pPr>
            <a:r>
              <a:rPr sz="1324" kern="0" spc="-137" dirty="0">
                <a:solidFill>
                  <a:srgbClr val="505050"/>
                </a:solidFill>
                <a:latin typeface="Courier New"/>
                <a:cs typeface="Courier New"/>
              </a:rPr>
              <a:t>Analyze  </a:t>
            </a:r>
            <a:r>
              <a:rPr sz="1324" kern="0" spc="-168" dirty="0">
                <a:solidFill>
                  <a:srgbClr val="505050"/>
                </a:solidFill>
                <a:latin typeface="Courier New"/>
                <a:cs typeface="Courier New"/>
              </a:rPr>
              <a:t>Blocks</a:t>
            </a:r>
            <a:r>
              <a:rPr sz="1324" kern="0" spc="-494" dirty="0">
                <a:solidFill>
                  <a:srgbClr val="505050"/>
                </a:solidFill>
                <a:latin typeface="Courier New"/>
                <a:cs typeface="Courier New"/>
              </a:rPr>
              <a:t> </a:t>
            </a:r>
            <a:r>
              <a:rPr sz="1324" kern="0" spc="-229" dirty="0">
                <a:solidFill>
                  <a:srgbClr val="505050"/>
                </a:solidFill>
                <a:latin typeface="Courier New"/>
                <a:cs typeface="Courier New"/>
              </a:rPr>
              <a:t>In  </a:t>
            </a:r>
            <a:r>
              <a:rPr sz="1324" kern="0" spc="-265" dirty="0">
                <a:solidFill>
                  <a:srgbClr val="505050"/>
                </a:solidFill>
                <a:latin typeface="Courier New"/>
                <a:cs typeface="Courier New"/>
              </a:rPr>
              <a:t>Parallel</a:t>
            </a:r>
            <a:endParaRPr sz="1324" kern="0">
              <a:solidFill>
                <a:sysClr val="windowText" lastClr="000000"/>
              </a:solidFill>
              <a:latin typeface="Courier New"/>
              <a:cs typeface="Courier New"/>
            </a:endParaRPr>
          </a:p>
        </p:txBody>
      </p:sp>
      <p:sp>
        <p:nvSpPr>
          <p:cNvPr id="57" name="object 57"/>
          <p:cNvSpPr txBox="1"/>
          <p:nvPr/>
        </p:nvSpPr>
        <p:spPr>
          <a:xfrm>
            <a:off x="8408457" y="1960513"/>
            <a:ext cx="846604" cy="419730"/>
          </a:xfrm>
          <a:prstGeom prst="rect">
            <a:avLst/>
          </a:prstGeom>
        </p:spPr>
        <p:txBody>
          <a:bodyPr vert="horz" wrap="square" lIns="0" tIns="0" rIns="0" bIns="0" rtlCol="0">
            <a:spAutoFit/>
          </a:bodyPr>
          <a:lstStyle/>
          <a:p>
            <a:pPr marL="50989" marR="4483" indent="-40343" defTabSz="806867">
              <a:lnSpc>
                <a:spcPct val="102699"/>
              </a:lnSpc>
            </a:pPr>
            <a:r>
              <a:rPr sz="1324" kern="0" spc="-75" dirty="0">
                <a:solidFill>
                  <a:srgbClr val="505050"/>
                </a:solidFill>
                <a:latin typeface="Courier New"/>
                <a:cs typeface="Courier New"/>
              </a:rPr>
              <a:t>Load</a:t>
            </a:r>
            <a:r>
              <a:rPr sz="1324" kern="0" spc="-463" dirty="0">
                <a:solidFill>
                  <a:srgbClr val="505050"/>
                </a:solidFill>
                <a:latin typeface="Courier New"/>
                <a:cs typeface="Courier New"/>
              </a:rPr>
              <a:t> </a:t>
            </a:r>
            <a:r>
              <a:rPr sz="1324" kern="0" spc="-159" dirty="0">
                <a:solidFill>
                  <a:srgbClr val="505050"/>
                </a:solidFill>
                <a:latin typeface="Courier New"/>
                <a:cs typeface="Courier New"/>
              </a:rPr>
              <a:t>Block  </a:t>
            </a:r>
            <a:r>
              <a:rPr sz="1324" kern="0" spc="-141" dirty="0">
                <a:solidFill>
                  <a:srgbClr val="505050"/>
                </a:solidFill>
                <a:latin typeface="Courier New"/>
                <a:cs typeface="Courier New"/>
              </a:rPr>
              <a:t>At</a:t>
            </a:r>
            <a:r>
              <a:rPr sz="1324" kern="0" spc="-449" dirty="0">
                <a:solidFill>
                  <a:srgbClr val="505050"/>
                </a:solidFill>
                <a:latin typeface="Courier New"/>
                <a:cs typeface="Courier New"/>
              </a:rPr>
              <a:t> </a:t>
            </a:r>
            <a:r>
              <a:rPr sz="1324" kern="0" spc="79" dirty="0">
                <a:solidFill>
                  <a:srgbClr val="505050"/>
                </a:solidFill>
                <a:latin typeface="Courier New"/>
                <a:cs typeface="Courier New"/>
              </a:rPr>
              <a:t>A</a:t>
            </a:r>
            <a:r>
              <a:rPr sz="1324" kern="0" spc="-459" dirty="0">
                <a:solidFill>
                  <a:srgbClr val="505050"/>
                </a:solidFill>
                <a:latin typeface="Courier New"/>
                <a:cs typeface="Courier New"/>
              </a:rPr>
              <a:t> </a:t>
            </a:r>
            <a:r>
              <a:rPr sz="1324" kern="0" spc="-71" dirty="0">
                <a:solidFill>
                  <a:srgbClr val="505050"/>
                </a:solidFill>
                <a:latin typeface="Courier New"/>
                <a:cs typeface="Courier New"/>
              </a:rPr>
              <a:t>Time</a:t>
            </a:r>
            <a:endParaRPr sz="1324" kern="0">
              <a:solidFill>
                <a:sysClr val="windowText" lastClr="000000"/>
              </a:solidFill>
              <a:latin typeface="Courier New"/>
              <a:cs typeface="Courier New"/>
            </a:endParaRPr>
          </a:p>
        </p:txBody>
      </p:sp>
      <p:sp>
        <p:nvSpPr>
          <p:cNvPr id="58" name="object 58"/>
          <p:cNvSpPr txBox="1"/>
          <p:nvPr/>
        </p:nvSpPr>
        <p:spPr>
          <a:xfrm>
            <a:off x="6145305" y="2259038"/>
            <a:ext cx="1261222" cy="419730"/>
          </a:xfrm>
          <a:prstGeom prst="rect">
            <a:avLst/>
          </a:prstGeom>
        </p:spPr>
        <p:txBody>
          <a:bodyPr vert="horz" wrap="square" lIns="0" tIns="0" rIns="0" bIns="0" rtlCol="0">
            <a:spAutoFit/>
          </a:bodyPr>
          <a:lstStyle/>
          <a:p>
            <a:pPr marL="25774" marR="4483" indent="-15129" defTabSz="806867">
              <a:lnSpc>
                <a:spcPct val="102699"/>
              </a:lnSpc>
            </a:pPr>
            <a:r>
              <a:rPr sz="1324" kern="0" spc="-216" dirty="0">
                <a:solidFill>
                  <a:srgbClr val="505050"/>
                </a:solidFill>
                <a:latin typeface="Courier New"/>
                <a:cs typeface="Courier New"/>
              </a:rPr>
              <a:t>Distribute</a:t>
            </a:r>
            <a:r>
              <a:rPr sz="1324" kern="0" spc="-449" dirty="0">
                <a:solidFill>
                  <a:srgbClr val="505050"/>
                </a:solidFill>
                <a:latin typeface="Courier New"/>
                <a:cs typeface="Courier New"/>
              </a:rPr>
              <a:t> </a:t>
            </a:r>
            <a:r>
              <a:rPr sz="1324" kern="0" spc="-93" dirty="0">
                <a:solidFill>
                  <a:srgbClr val="505050"/>
                </a:solidFill>
                <a:latin typeface="Courier New"/>
                <a:cs typeface="Courier New"/>
              </a:rPr>
              <a:t>Work,  Compile</a:t>
            </a:r>
            <a:r>
              <a:rPr sz="1324" kern="0" spc="-446" dirty="0">
                <a:solidFill>
                  <a:srgbClr val="505050"/>
                </a:solidFill>
                <a:latin typeface="Courier New"/>
                <a:cs typeface="Courier New"/>
              </a:rPr>
              <a:t> </a:t>
            </a:r>
            <a:r>
              <a:rPr sz="1324" kern="0" spc="-202" dirty="0">
                <a:solidFill>
                  <a:srgbClr val="505050"/>
                </a:solidFill>
                <a:latin typeface="Courier New"/>
                <a:cs typeface="Courier New"/>
              </a:rPr>
              <a:t>Results</a:t>
            </a:r>
            <a:endParaRPr sz="1324" kern="0">
              <a:solidFill>
                <a:sysClr val="windowText" lastClr="000000"/>
              </a:solidFill>
              <a:latin typeface="Courier New"/>
              <a:cs typeface="Courier New"/>
            </a:endParaRPr>
          </a:p>
        </p:txBody>
      </p:sp>
      <p:sp>
        <p:nvSpPr>
          <p:cNvPr id="59" name="object 59"/>
          <p:cNvSpPr/>
          <p:nvPr/>
        </p:nvSpPr>
        <p:spPr>
          <a:xfrm>
            <a:off x="6023385" y="1706431"/>
            <a:ext cx="1230406" cy="233978"/>
          </a:xfrm>
          <a:prstGeom prst="rect">
            <a:avLst/>
          </a:prstGeom>
          <a:blipFill>
            <a:blip r:embed="rId2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0" name="object 60"/>
          <p:cNvSpPr/>
          <p:nvPr/>
        </p:nvSpPr>
        <p:spPr>
          <a:xfrm>
            <a:off x="5965563" y="1648609"/>
            <a:ext cx="1343585" cy="345701"/>
          </a:xfrm>
          <a:custGeom>
            <a:avLst/>
            <a:gdLst/>
            <a:ahLst/>
            <a:cxnLst/>
            <a:rect l="l" t="t" r="r" b="b"/>
            <a:pathLst>
              <a:path w="1522729" h="391794">
                <a:moveTo>
                  <a:pt x="1490471" y="391667"/>
                </a:moveTo>
                <a:lnTo>
                  <a:pt x="30480" y="391667"/>
                </a:lnTo>
                <a:lnTo>
                  <a:pt x="18645" y="389024"/>
                </a:lnTo>
                <a:lnTo>
                  <a:pt x="8953" y="381952"/>
                </a:lnTo>
                <a:lnTo>
                  <a:pt x="2405" y="371736"/>
                </a:lnTo>
                <a:lnTo>
                  <a:pt x="0" y="359663"/>
                </a:lnTo>
                <a:lnTo>
                  <a:pt x="0" y="32003"/>
                </a:lnTo>
                <a:lnTo>
                  <a:pt x="2405" y="19288"/>
                </a:lnTo>
                <a:lnTo>
                  <a:pt x="8953" y="9143"/>
                </a:lnTo>
                <a:lnTo>
                  <a:pt x="18645" y="2428"/>
                </a:lnTo>
                <a:lnTo>
                  <a:pt x="30480" y="0"/>
                </a:lnTo>
                <a:lnTo>
                  <a:pt x="1490471" y="0"/>
                </a:lnTo>
                <a:lnTo>
                  <a:pt x="1502544" y="2428"/>
                </a:lnTo>
                <a:lnTo>
                  <a:pt x="1512760" y="9143"/>
                </a:lnTo>
                <a:lnTo>
                  <a:pt x="1519832" y="19288"/>
                </a:lnTo>
                <a:lnTo>
                  <a:pt x="1522476" y="32003"/>
                </a:lnTo>
                <a:lnTo>
                  <a:pt x="62484" y="32003"/>
                </a:lnTo>
                <a:lnTo>
                  <a:pt x="30480" y="62483"/>
                </a:lnTo>
                <a:lnTo>
                  <a:pt x="62484" y="62483"/>
                </a:lnTo>
                <a:lnTo>
                  <a:pt x="62484" y="327659"/>
                </a:lnTo>
                <a:lnTo>
                  <a:pt x="30480" y="327659"/>
                </a:lnTo>
                <a:lnTo>
                  <a:pt x="62484" y="359663"/>
                </a:lnTo>
                <a:lnTo>
                  <a:pt x="1522476" y="359663"/>
                </a:lnTo>
                <a:lnTo>
                  <a:pt x="1519832" y="371736"/>
                </a:lnTo>
                <a:lnTo>
                  <a:pt x="1512760" y="381952"/>
                </a:lnTo>
                <a:lnTo>
                  <a:pt x="1502544" y="389024"/>
                </a:lnTo>
                <a:lnTo>
                  <a:pt x="1490471" y="391667"/>
                </a:lnTo>
                <a:close/>
              </a:path>
              <a:path w="1522729" h="391794">
                <a:moveTo>
                  <a:pt x="62484" y="62483"/>
                </a:moveTo>
                <a:lnTo>
                  <a:pt x="30480" y="62483"/>
                </a:lnTo>
                <a:lnTo>
                  <a:pt x="62484" y="32003"/>
                </a:lnTo>
                <a:lnTo>
                  <a:pt x="62484" y="62483"/>
                </a:lnTo>
                <a:close/>
              </a:path>
              <a:path w="1522729" h="391794">
                <a:moveTo>
                  <a:pt x="1458468" y="62483"/>
                </a:moveTo>
                <a:lnTo>
                  <a:pt x="62484" y="62483"/>
                </a:lnTo>
                <a:lnTo>
                  <a:pt x="62484" y="32003"/>
                </a:lnTo>
                <a:lnTo>
                  <a:pt x="1458468" y="32003"/>
                </a:lnTo>
                <a:lnTo>
                  <a:pt x="1458468" y="62483"/>
                </a:lnTo>
                <a:close/>
              </a:path>
              <a:path w="1522729" h="391794">
                <a:moveTo>
                  <a:pt x="1458468" y="359663"/>
                </a:moveTo>
                <a:lnTo>
                  <a:pt x="1458468" y="32003"/>
                </a:lnTo>
                <a:lnTo>
                  <a:pt x="1490471" y="62483"/>
                </a:lnTo>
                <a:lnTo>
                  <a:pt x="1522476" y="62483"/>
                </a:lnTo>
                <a:lnTo>
                  <a:pt x="1522476" y="327659"/>
                </a:lnTo>
                <a:lnTo>
                  <a:pt x="1490471" y="327659"/>
                </a:lnTo>
                <a:lnTo>
                  <a:pt x="1458468" y="359663"/>
                </a:lnTo>
                <a:close/>
              </a:path>
              <a:path w="1522729" h="391794">
                <a:moveTo>
                  <a:pt x="1522476" y="62483"/>
                </a:moveTo>
                <a:lnTo>
                  <a:pt x="1490471" y="62483"/>
                </a:lnTo>
                <a:lnTo>
                  <a:pt x="1458468" y="32003"/>
                </a:lnTo>
                <a:lnTo>
                  <a:pt x="1522476" y="32003"/>
                </a:lnTo>
                <a:lnTo>
                  <a:pt x="1522476" y="62483"/>
                </a:lnTo>
                <a:close/>
              </a:path>
              <a:path w="1522729" h="391794">
                <a:moveTo>
                  <a:pt x="62484" y="359663"/>
                </a:moveTo>
                <a:lnTo>
                  <a:pt x="30480" y="327659"/>
                </a:lnTo>
                <a:lnTo>
                  <a:pt x="62484" y="327659"/>
                </a:lnTo>
                <a:lnTo>
                  <a:pt x="62484" y="359663"/>
                </a:lnTo>
                <a:close/>
              </a:path>
              <a:path w="1522729" h="391794">
                <a:moveTo>
                  <a:pt x="1458468" y="359663"/>
                </a:moveTo>
                <a:lnTo>
                  <a:pt x="62484" y="359663"/>
                </a:lnTo>
                <a:lnTo>
                  <a:pt x="62484" y="327659"/>
                </a:lnTo>
                <a:lnTo>
                  <a:pt x="1458468" y="327659"/>
                </a:lnTo>
                <a:lnTo>
                  <a:pt x="1458468" y="359663"/>
                </a:lnTo>
                <a:close/>
              </a:path>
              <a:path w="1522729" h="391794">
                <a:moveTo>
                  <a:pt x="1522476" y="359663"/>
                </a:moveTo>
                <a:lnTo>
                  <a:pt x="1458468" y="359663"/>
                </a:lnTo>
                <a:lnTo>
                  <a:pt x="1490471" y="327659"/>
                </a:lnTo>
                <a:lnTo>
                  <a:pt x="1522476" y="327659"/>
                </a:lnTo>
                <a:lnTo>
                  <a:pt x="1522476" y="359663"/>
                </a:lnTo>
                <a:close/>
              </a:path>
            </a:pathLst>
          </a:custGeom>
          <a:solidFill>
            <a:srgbClr val="343434"/>
          </a:solidFill>
        </p:spPr>
        <p:txBody>
          <a:bodyPr wrap="square" lIns="0" tIns="0" rIns="0" bIns="0" rtlCol="0"/>
          <a:lstStyle/>
          <a:p>
            <a:pPr defTabSz="806867"/>
            <a:endParaRPr sz="1588" kern="0">
              <a:solidFill>
                <a:sysClr val="windowText" lastClr="000000"/>
              </a:solidFill>
            </a:endParaRPr>
          </a:p>
        </p:txBody>
      </p:sp>
      <p:sp>
        <p:nvSpPr>
          <p:cNvPr id="61" name="object 61"/>
          <p:cNvSpPr/>
          <p:nvPr/>
        </p:nvSpPr>
        <p:spPr>
          <a:xfrm>
            <a:off x="5914464" y="1815353"/>
            <a:ext cx="1230406" cy="233978"/>
          </a:xfrm>
          <a:prstGeom prst="rect">
            <a:avLst/>
          </a:prstGeom>
          <a:blipFill>
            <a:blip r:embed="rId2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2" name="object 62"/>
          <p:cNvSpPr/>
          <p:nvPr/>
        </p:nvSpPr>
        <p:spPr>
          <a:xfrm>
            <a:off x="5856643" y="1758876"/>
            <a:ext cx="1343585" cy="345701"/>
          </a:xfrm>
          <a:custGeom>
            <a:avLst/>
            <a:gdLst/>
            <a:ahLst/>
            <a:cxnLst/>
            <a:rect l="l" t="t" r="r" b="b"/>
            <a:pathLst>
              <a:path w="1522729" h="391794">
                <a:moveTo>
                  <a:pt x="1490471" y="391667"/>
                </a:moveTo>
                <a:lnTo>
                  <a:pt x="32004" y="391667"/>
                </a:lnTo>
                <a:lnTo>
                  <a:pt x="19288" y="389024"/>
                </a:lnTo>
                <a:lnTo>
                  <a:pt x="9143" y="381952"/>
                </a:lnTo>
                <a:lnTo>
                  <a:pt x="2428" y="371736"/>
                </a:lnTo>
                <a:lnTo>
                  <a:pt x="0" y="359663"/>
                </a:lnTo>
                <a:lnTo>
                  <a:pt x="0" y="32003"/>
                </a:lnTo>
                <a:lnTo>
                  <a:pt x="2428" y="19288"/>
                </a:lnTo>
                <a:lnTo>
                  <a:pt x="9144" y="9143"/>
                </a:lnTo>
                <a:lnTo>
                  <a:pt x="19288" y="2428"/>
                </a:lnTo>
                <a:lnTo>
                  <a:pt x="32004" y="0"/>
                </a:lnTo>
                <a:lnTo>
                  <a:pt x="1490471" y="0"/>
                </a:lnTo>
                <a:lnTo>
                  <a:pt x="1503187" y="2428"/>
                </a:lnTo>
                <a:lnTo>
                  <a:pt x="1513332" y="9143"/>
                </a:lnTo>
                <a:lnTo>
                  <a:pt x="1520047" y="19288"/>
                </a:lnTo>
                <a:lnTo>
                  <a:pt x="1522476" y="32003"/>
                </a:lnTo>
                <a:lnTo>
                  <a:pt x="62484" y="32003"/>
                </a:lnTo>
                <a:lnTo>
                  <a:pt x="32004" y="62483"/>
                </a:lnTo>
                <a:lnTo>
                  <a:pt x="62484" y="62483"/>
                </a:lnTo>
                <a:lnTo>
                  <a:pt x="62484" y="327659"/>
                </a:lnTo>
                <a:lnTo>
                  <a:pt x="32004" y="327659"/>
                </a:lnTo>
                <a:lnTo>
                  <a:pt x="62484" y="359663"/>
                </a:lnTo>
                <a:lnTo>
                  <a:pt x="1522476" y="359663"/>
                </a:lnTo>
                <a:lnTo>
                  <a:pt x="1520047" y="371736"/>
                </a:lnTo>
                <a:lnTo>
                  <a:pt x="1513332" y="381952"/>
                </a:lnTo>
                <a:lnTo>
                  <a:pt x="1503187" y="389024"/>
                </a:lnTo>
                <a:lnTo>
                  <a:pt x="1490471" y="391667"/>
                </a:lnTo>
                <a:close/>
              </a:path>
              <a:path w="1522729" h="391794">
                <a:moveTo>
                  <a:pt x="62484" y="62483"/>
                </a:moveTo>
                <a:lnTo>
                  <a:pt x="32004" y="62483"/>
                </a:lnTo>
                <a:lnTo>
                  <a:pt x="62484" y="32003"/>
                </a:lnTo>
                <a:lnTo>
                  <a:pt x="62484" y="62483"/>
                </a:lnTo>
                <a:close/>
              </a:path>
              <a:path w="1522729" h="391794">
                <a:moveTo>
                  <a:pt x="1459992" y="62483"/>
                </a:moveTo>
                <a:lnTo>
                  <a:pt x="62484" y="62483"/>
                </a:lnTo>
                <a:lnTo>
                  <a:pt x="62484" y="32003"/>
                </a:lnTo>
                <a:lnTo>
                  <a:pt x="1459992" y="32003"/>
                </a:lnTo>
                <a:lnTo>
                  <a:pt x="1459992" y="62483"/>
                </a:lnTo>
                <a:close/>
              </a:path>
              <a:path w="1522729" h="391794">
                <a:moveTo>
                  <a:pt x="1459992" y="359663"/>
                </a:moveTo>
                <a:lnTo>
                  <a:pt x="1459992" y="32003"/>
                </a:lnTo>
                <a:lnTo>
                  <a:pt x="1490471" y="62483"/>
                </a:lnTo>
                <a:lnTo>
                  <a:pt x="1522476" y="62483"/>
                </a:lnTo>
                <a:lnTo>
                  <a:pt x="1522476" y="327659"/>
                </a:lnTo>
                <a:lnTo>
                  <a:pt x="1490471" y="327659"/>
                </a:lnTo>
                <a:lnTo>
                  <a:pt x="1459992" y="359663"/>
                </a:lnTo>
                <a:close/>
              </a:path>
              <a:path w="1522729" h="391794">
                <a:moveTo>
                  <a:pt x="1522476" y="62483"/>
                </a:moveTo>
                <a:lnTo>
                  <a:pt x="1490471" y="62483"/>
                </a:lnTo>
                <a:lnTo>
                  <a:pt x="1459992" y="32003"/>
                </a:lnTo>
                <a:lnTo>
                  <a:pt x="1522476" y="32003"/>
                </a:lnTo>
                <a:lnTo>
                  <a:pt x="1522476" y="62483"/>
                </a:lnTo>
                <a:close/>
              </a:path>
              <a:path w="1522729" h="391794">
                <a:moveTo>
                  <a:pt x="62484" y="359663"/>
                </a:moveTo>
                <a:lnTo>
                  <a:pt x="32004" y="327659"/>
                </a:lnTo>
                <a:lnTo>
                  <a:pt x="62484" y="327659"/>
                </a:lnTo>
                <a:lnTo>
                  <a:pt x="62484" y="359663"/>
                </a:lnTo>
                <a:close/>
              </a:path>
              <a:path w="1522729" h="391794">
                <a:moveTo>
                  <a:pt x="1459992" y="359663"/>
                </a:moveTo>
                <a:lnTo>
                  <a:pt x="62484" y="359663"/>
                </a:lnTo>
                <a:lnTo>
                  <a:pt x="62484" y="327659"/>
                </a:lnTo>
                <a:lnTo>
                  <a:pt x="1459992" y="327659"/>
                </a:lnTo>
                <a:lnTo>
                  <a:pt x="1459992" y="359663"/>
                </a:lnTo>
                <a:close/>
              </a:path>
              <a:path w="1522729" h="391794">
                <a:moveTo>
                  <a:pt x="1522476" y="359663"/>
                </a:moveTo>
                <a:lnTo>
                  <a:pt x="1459992" y="359663"/>
                </a:lnTo>
                <a:lnTo>
                  <a:pt x="1490471" y="327659"/>
                </a:lnTo>
                <a:lnTo>
                  <a:pt x="1522476" y="327659"/>
                </a:lnTo>
                <a:lnTo>
                  <a:pt x="1522476" y="359663"/>
                </a:lnTo>
                <a:close/>
              </a:path>
            </a:pathLst>
          </a:custGeom>
          <a:solidFill>
            <a:srgbClr val="343434"/>
          </a:solidFill>
        </p:spPr>
        <p:txBody>
          <a:bodyPr wrap="square" lIns="0" tIns="0" rIns="0" bIns="0" rtlCol="0"/>
          <a:lstStyle/>
          <a:p>
            <a:pPr defTabSz="806867"/>
            <a:endParaRPr sz="1588" kern="0">
              <a:solidFill>
                <a:sysClr val="windowText" lastClr="000000"/>
              </a:solidFill>
            </a:endParaRPr>
          </a:p>
        </p:txBody>
      </p:sp>
      <p:sp>
        <p:nvSpPr>
          <p:cNvPr id="63" name="object 63"/>
          <p:cNvSpPr/>
          <p:nvPr/>
        </p:nvSpPr>
        <p:spPr>
          <a:xfrm>
            <a:off x="5805543" y="1924275"/>
            <a:ext cx="1230406" cy="233978"/>
          </a:xfrm>
          <a:prstGeom prst="rect">
            <a:avLst/>
          </a:prstGeom>
          <a:blipFill>
            <a:blip r:embed="rId2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4" name="object 64"/>
          <p:cNvSpPr/>
          <p:nvPr/>
        </p:nvSpPr>
        <p:spPr>
          <a:xfrm>
            <a:off x="5747721" y="1869142"/>
            <a:ext cx="1343585" cy="345701"/>
          </a:xfrm>
          <a:custGeom>
            <a:avLst/>
            <a:gdLst/>
            <a:ahLst/>
            <a:cxnLst/>
            <a:rect l="l" t="t" r="r" b="b"/>
            <a:pathLst>
              <a:path w="1522729" h="391794">
                <a:moveTo>
                  <a:pt x="1491995" y="391667"/>
                </a:moveTo>
                <a:lnTo>
                  <a:pt x="32004" y="391667"/>
                </a:lnTo>
                <a:lnTo>
                  <a:pt x="19931" y="389024"/>
                </a:lnTo>
                <a:lnTo>
                  <a:pt x="9715" y="381952"/>
                </a:lnTo>
                <a:lnTo>
                  <a:pt x="2643" y="371736"/>
                </a:lnTo>
                <a:lnTo>
                  <a:pt x="0" y="359663"/>
                </a:lnTo>
                <a:lnTo>
                  <a:pt x="0" y="32003"/>
                </a:lnTo>
                <a:lnTo>
                  <a:pt x="2643" y="19288"/>
                </a:lnTo>
                <a:lnTo>
                  <a:pt x="9715" y="9143"/>
                </a:lnTo>
                <a:lnTo>
                  <a:pt x="19931" y="2428"/>
                </a:lnTo>
                <a:lnTo>
                  <a:pt x="32004" y="0"/>
                </a:lnTo>
                <a:lnTo>
                  <a:pt x="1491995" y="0"/>
                </a:lnTo>
                <a:lnTo>
                  <a:pt x="1503830" y="2428"/>
                </a:lnTo>
                <a:lnTo>
                  <a:pt x="1513522" y="9143"/>
                </a:lnTo>
                <a:lnTo>
                  <a:pt x="1520070" y="19288"/>
                </a:lnTo>
                <a:lnTo>
                  <a:pt x="1522476" y="32003"/>
                </a:lnTo>
                <a:lnTo>
                  <a:pt x="64008" y="32003"/>
                </a:lnTo>
                <a:lnTo>
                  <a:pt x="32004" y="62483"/>
                </a:lnTo>
                <a:lnTo>
                  <a:pt x="64008" y="62483"/>
                </a:lnTo>
                <a:lnTo>
                  <a:pt x="64008" y="327659"/>
                </a:lnTo>
                <a:lnTo>
                  <a:pt x="32004" y="327659"/>
                </a:lnTo>
                <a:lnTo>
                  <a:pt x="64008" y="359663"/>
                </a:lnTo>
                <a:lnTo>
                  <a:pt x="1522476" y="359663"/>
                </a:lnTo>
                <a:lnTo>
                  <a:pt x="1520070" y="371736"/>
                </a:lnTo>
                <a:lnTo>
                  <a:pt x="1513522" y="381952"/>
                </a:lnTo>
                <a:lnTo>
                  <a:pt x="1503830" y="389024"/>
                </a:lnTo>
                <a:lnTo>
                  <a:pt x="1491995" y="391667"/>
                </a:lnTo>
                <a:close/>
              </a:path>
              <a:path w="1522729" h="391794">
                <a:moveTo>
                  <a:pt x="64008" y="62483"/>
                </a:moveTo>
                <a:lnTo>
                  <a:pt x="32004" y="62483"/>
                </a:lnTo>
                <a:lnTo>
                  <a:pt x="64008" y="32003"/>
                </a:lnTo>
                <a:lnTo>
                  <a:pt x="64008" y="62483"/>
                </a:lnTo>
                <a:close/>
              </a:path>
              <a:path w="1522729" h="391794">
                <a:moveTo>
                  <a:pt x="1459992" y="62483"/>
                </a:moveTo>
                <a:lnTo>
                  <a:pt x="64008" y="62483"/>
                </a:lnTo>
                <a:lnTo>
                  <a:pt x="64008" y="32003"/>
                </a:lnTo>
                <a:lnTo>
                  <a:pt x="1459992" y="32003"/>
                </a:lnTo>
                <a:lnTo>
                  <a:pt x="1459992" y="62483"/>
                </a:lnTo>
                <a:close/>
              </a:path>
              <a:path w="1522729" h="391794">
                <a:moveTo>
                  <a:pt x="1459992" y="359663"/>
                </a:moveTo>
                <a:lnTo>
                  <a:pt x="1459992" y="32003"/>
                </a:lnTo>
                <a:lnTo>
                  <a:pt x="1491995" y="62483"/>
                </a:lnTo>
                <a:lnTo>
                  <a:pt x="1522476" y="62483"/>
                </a:lnTo>
                <a:lnTo>
                  <a:pt x="1522476" y="327659"/>
                </a:lnTo>
                <a:lnTo>
                  <a:pt x="1491995" y="327659"/>
                </a:lnTo>
                <a:lnTo>
                  <a:pt x="1459992" y="359663"/>
                </a:lnTo>
                <a:close/>
              </a:path>
              <a:path w="1522729" h="391794">
                <a:moveTo>
                  <a:pt x="1522476" y="62483"/>
                </a:moveTo>
                <a:lnTo>
                  <a:pt x="1491995" y="62483"/>
                </a:lnTo>
                <a:lnTo>
                  <a:pt x="1459992" y="32003"/>
                </a:lnTo>
                <a:lnTo>
                  <a:pt x="1522476" y="32003"/>
                </a:lnTo>
                <a:lnTo>
                  <a:pt x="1522476" y="62483"/>
                </a:lnTo>
                <a:close/>
              </a:path>
              <a:path w="1522729" h="391794">
                <a:moveTo>
                  <a:pt x="64008" y="359663"/>
                </a:moveTo>
                <a:lnTo>
                  <a:pt x="32004" y="327659"/>
                </a:lnTo>
                <a:lnTo>
                  <a:pt x="64008" y="327659"/>
                </a:lnTo>
                <a:lnTo>
                  <a:pt x="64008" y="359663"/>
                </a:lnTo>
                <a:close/>
              </a:path>
              <a:path w="1522729" h="391794">
                <a:moveTo>
                  <a:pt x="1459992" y="359663"/>
                </a:moveTo>
                <a:lnTo>
                  <a:pt x="64008" y="359663"/>
                </a:lnTo>
                <a:lnTo>
                  <a:pt x="64008" y="327659"/>
                </a:lnTo>
                <a:lnTo>
                  <a:pt x="1459992" y="327659"/>
                </a:lnTo>
                <a:lnTo>
                  <a:pt x="1459992" y="359663"/>
                </a:lnTo>
                <a:close/>
              </a:path>
              <a:path w="1522729" h="391794">
                <a:moveTo>
                  <a:pt x="1522476" y="359663"/>
                </a:moveTo>
                <a:lnTo>
                  <a:pt x="1459992" y="359663"/>
                </a:lnTo>
                <a:lnTo>
                  <a:pt x="1491995" y="327659"/>
                </a:lnTo>
                <a:lnTo>
                  <a:pt x="1522476" y="327659"/>
                </a:lnTo>
                <a:lnTo>
                  <a:pt x="1522476" y="359663"/>
                </a:lnTo>
                <a:close/>
              </a:path>
            </a:pathLst>
          </a:custGeom>
          <a:solidFill>
            <a:srgbClr val="343434"/>
          </a:solidFill>
        </p:spPr>
        <p:txBody>
          <a:bodyPr wrap="square" lIns="0" tIns="0" rIns="0" bIns="0" rtlCol="0"/>
          <a:lstStyle/>
          <a:p>
            <a:pPr defTabSz="806867"/>
            <a:endParaRPr sz="1588" kern="0">
              <a:solidFill>
                <a:sysClr val="windowText" lastClr="000000"/>
              </a:solidFill>
            </a:endParaRPr>
          </a:p>
        </p:txBody>
      </p:sp>
      <p:sp>
        <p:nvSpPr>
          <p:cNvPr id="65" name="object 65"/>
          <p:cNvSpPr/>
          <p:nvPr/>
        </p:nvSpPr>
        <p:spPr>
          <a:xfrm>
            <a:off x="4511936" y="2767405"/>
            <a:ext cx="1994647" cy="338978"/>
          </a:xfrm>
          <a:custGeom>
            <a:avLst/>
            <a:gdLst/>
            <a:ahLst/>
            <a:cxnLst/>
            <a:rect l="l" t="t" r="r" b="b"/>
            <a:pathLst>
              <a:path w="2260600" h="384175">
                <a:moveTo>
                  <a:pt x="2068068" y="384048"/>
                </a:moveTo>
                <a:lnTo>
                  <a:pt x="2068068" y="288036"/>
                </a:lnTo>
                <a:lnTo>
                  <a:pt x="0" y="288036"/>
                </a:lnTo>
                <a:lnTo>
                  <a:pt x="0" y="96012"/>
                </a:lnTo>
                <a:lnTo>
                  <a:pt x="2068068" y="96012"/>
                </a:lnTo>
                <a:lnTo>
                  <a:pt x="2068068" y="0"/>
                </a:lnTo>
                <a:lnTo>
                  <a:pt x="2260091" y="192024"/>
                </a:lnTo>
                <a:lnTo>
                  <a:pt x="2068068" y="384048"/>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66" name="object 66"/>
          <p:cNvSpPr/>
          <p:nvPr/>
        </p:nvSpPr>
        <p:spPr>
          <a:xfrm>
            <a:off x="5446507" y="2930115"/>
            <a:ext cx="341779" cy="110378"/>
          </a:xfrm>
          <a:custGeom>
            <a:avLst/>
            <a:gdLst/>
            <a:ahLst/>
            <a:cxnLst/>
            <a:rect l="l" t="t" r="r" b="b"/>
            <a:pathLst>
              <a:path w="387350" h="125095">
                <a:moveTo>
                  <a:pt x="199643" y="124967"/>
                </a:moveTo>
                <a:lnTo>
                  <a:pt x="165795" y="106489"/>
                </a:lnTo>
                <a:lnTo>
                  <a:pt x="160019" y="82295"/>
                </a:lnTo>
                <a:lnTo>
                  <a:pt x="160615" y="72580"/>
                </a:lnTo>
                <a:lnTo>
                  <a:pt x="184213" y="41338"/>
                </a:lnTo>
                <a:lnTo>
                  <a:pt x="201167" y="38099"/>
                </a:lnTo>
                <a:lnTo>
                  <a:pt x="209764" y="38909"/>
                </a:lnTo>
                <a:lnTo>
                  <a:pt x="217360" y="41147"/>
                </a:lnTo>
                <a:lnTo>
                  <a:pt x="224099" y="44529"/>
                </a:lnTo>
                <a:lnTo>
                  <a:pt x="230123" y="48767"/>
                </a:lnTo>
                <a:lnTo>
                  <a:pt x="192023" y="48767"/>
                </a:lnTo>
                <a:lnTo>
                  <a:pt x="185927" y="51815"/>
                </a:lnTo>
                <a:lnTo>
                  <a:pt x="172211" y="82295"/>
                </a:lnTo>
                <a:lnTo>
                  <a:pt x="172211" y="91439"/>
                </a:lnTo>
                <a:lnTo>
                  <a:pt x="175259" y="99059"/>
                </a:lnTo>
                <a:lnTo>
                  <a:pt x="179831" y="105155"/>
                </a:lnTo>
                <a:lnTo>
                  <a:pt x="185927" y="109727"/>
                </a:lnTo>
                <a:lnTo>
                  <a:pt x="192023" y="112775"/>
                </a:lnTo>
                <a:lnTo>
                  <a:pt x="228599" y="112775"/>
                </a:lnTo>
                <a:lnTo>
                  <a:pt x="223218" y="117895"/>
                </a:lnTo>
                <a:lnTo>
                  <a:pt x="216407" y="121729"/>
                </a:lnTo>
                <a:lnTo>
                  <a:pt x="208454" y="124134"/>
                </a:lnTo>
                <a:lnTo>
                  <a:pt x="199643" y="124967"/>
                </a:lnTo>
                <a:close/>
              </a:path>
              <a:path w="387350" h="125095">
                <a:moveTo>
                  <a:pt x="228599" y="112775"/>
                </a:moveTo>
                <a:lnTo>
                  <a:pt x="208787" y="112775"/>
                </a:lnTo>
                <a:lnTo>
                  <a:pt x="214883" y="111251"/>
                </a:lnTo>
                <a:lnTo>
                  <a:pt x="219455" y="105155"/>
                </a:lnTo>
                <a:lnTo>
                  <a:pt x="222575" y="100274"/>
                </a:lnTo>
                <a:lnTo>
                  <a:pt x="224980" y="94678"/>
                </a:lnTo>
                <a:lnTo>
                  <a:pt x="226528" y="88225"/>
                </a:lnTo>
                <a:lnTo>
                  <a:pt x="227075" y="80771"/>
                </a:lnTo>
                <a:lnTo>
                  <a:pt x="227075" y="71627"/>
                </a:lnTo>
                <a:lnTo>
                  <a:pt x="224027" y="62483"/>
                </a:lnTo>
                <a:lnTo>
                  <a:pt x="219455" y="57911"/>
                </a:lnTo>
                <a:lnTo>
                  <a:pt x="214883" y="51815"/>
                </a:lnTo>
                <a:lnTo>
                  <a:pt x="208787" y="48767"/>
                </a:lnTo>
                <a:lnTo>
                  <a:pt x="230123" y="48767"/>
                </a:lnTo>
                <a:lnTo>
                  <a:pt x="235005" y="55054"/>
                </a:lnTo>
                <a:lnTo>
                  <a:pt x="238315" y="62483"/>
                </a:lnTo>
                <a:lnTo>
                  <a:pt x="240196" y="71056"/>
                </a:lnTo>
                <a:lnTo>
                  <a:pt x="240791" y="80771"/>
                </a:lnTo>
                <a:lnTo>
                  <a:pt x="239958" y="90487"/>
                </a:lnTo>
                <a:lnTo>
                  <a:pt x="237553" y="99059"/>
                </a:lnTo>
                <a:lnTo>
                  <a:pt x="233700" y="106513"/>
                </a:lnTo>
                <a:lnTo>
                  <a:pt x="228599" y="112775"/>
                </a:lnTo>
                <a:close/>
              </a:path>
              <a:path w="387350" h="125095">
                <a:moveTo>
                  <a:pt x="281939" y="56387"/>
                </a:moveTo>
                <a:lnTo>
                  <a:pt x="274319" y="56387"/>
                </a:lnTo>
                <a:lnTo>
                  <a:pt x="275843" y="51815"/>
                </a:lnTo>
                <a:lnTo>
                  <a:pt x="278891" y="47243"/>
                </a:lnTo>
                <a:lnTo>
                  <a:pt x="283463" y="44195"/>
                </a:lnTo>
                <a:lnTo>
                  <a:pt x="286511" y="39623"/>
                </a:lnTo>
                <a:lnTo>
                  <a:pt x="291083" y="38099"/>
                </a:lnTo>
                <a:lnTo>
                  <a:pt x="300227" y="38099"/>
                </a:lnTo>
                <a:lnTo>
                  <a:pt x="301751" y="39623"/>
                </a:lnTo>
                <a:lnTo>
                  <a:pt x="303275" y="39623"/>
                </a:lnTo>
                <a:lnTo>
                  <a:pt x="303275" y="50291"/>
                </a:lnTo>
                <a:lnTo>
                  <a:pt x="288035" y="50291"/>
                </a:lnTo>
                <a:lnTo>
                  <a:pt x="283463" y="53339"/>
                </a:lnTo>
                <a:lnTo>
                  <a:pt x="281939" y="56387"/>
                </a:lnTo>
                <a:close/>
              </a:path>
              <a:path w="387350" h="125095">
                <a:moveTo>
                  <a:pt x="274319" y="121919"/>
                </a:moveTo>
                <a:lnTo>
                  <a:pt x="260603" y="121919"/>
                </a:lnTo>
                <a:lnTo>
                  <a:pt x="260603" y="39623"/>
                </a:lnTo>
                <a:lnTo>
                  <a:pt x="274319" y="39623"/>
                </a:lnTo>
                <a:lnTo>
                  <a:pt x="274319" y="56387"/>
                </a:lnTo>
                <a:lnTo>
                  <a:pt x="281939" y="56387"/>
                </a:lnTo>
                <a:lnTo>
                  <a:pt x="280415" y="59435"/>
                </a:lnTo>
                <a:lnTo>
                  <a:pt x="275843" y="64007"/>
                </a:lnTo>
                <a:lnTo>
                  <a:pt x="274319" y="71627"/>
                </a:lnTo>
                <a:lnTo>
                  <a:pt x="274319" y="121919"/>
                </a:lnTo>
                <a:close/>
              </a:path>
              <a:path w="387350" h="125095">
                <a:moveTo>
                  <a:pt x="303275" y="53339"/>
                </a:moveTo>
                <a:lnTo>
                  <a:pt x="301751" y="51815"/>
                </a:lnTo>
                <a:lnTo>
                  <a:pt x="298703" y="50291"/>
                </a:lnTo>
                <a:lnTo>
                  <a:pt x="303275" y="50291"/>
                </a:lnTo>
                <a:lnTo>
                  <a:pt x="303275" y="53339"/>
                </a:lnTo>
                <a:close/>
              </a:path>
              <a:path w="387350" h="125095">
                <a:moveTo>
                  <a:pt x="48767" y="121919"/>
                </a:moveTo>
                <a:lnTo>
                  <a:pt x="33527" y="121919"/>
                </a:lnTo>
                <a:lnTo>
                  <a:pt x="0" y="7619"/>
                </a:lnTo>
                <a:lnTo>
                  <a:pt x="15239" y="7619"/>
                </a:lnTo>
                <a:lnTo>
                  <a:pt x="39623" y="96011"/>
                </a:lnTo>
                <a:lnTo>
                  <a:pt x="39623" y="99059"/>
                </a:lnTo>
                <a:lnTo>
                  <a:pt x="41147" y="103631"/>
                </a:lnTo>
                <a:lnTo>
                  <a:pt x="41147" y="106679"/>
                </a:lnTo>
                <a:lnTo>
                  <a:pt x="53201" y="106679"/>
                </a:lnTo>
                <a:lnTo>
                  <a:pt x="48767" y="121919"/>
                </a:lnTo>
                <a:close/>
              </a:path>
              <a:path w="387350" h="125095">
                <a:moveTo>
                  <a:pt x="53201" y="106679"/>
                </a:moveTo>
                <a:lnTo>
                  <a:pt x="41147" y="106679"/>
                </a:lnTo>
                <a:lnTo>
                  <a:pt x="41147" y="103631"/>
                </a:lnTo>
                <a:lnTo>
                  <a:pt x="42671" y="100583"/>
                </a:lnTo>
                <a:lnTo>
                  <a:pt x="44195" y="96011"/>
                </a:lnTo>
                <a:lnTo>
                  <a:pt x="70103" y="7619"/>
                </a:lnTo>
                <a:lnTo>
                  <a:pt x="82295" y="7619"/>
                </a:lnTo>
                <a:lnTo>
                  <a:pt x="87340" y="25907"/>
                </a:lnTo>
                <a:lnTo>
                  <a:pt x="74675" y="25907"/>
                </a:lnTo>
                <a:lnTo>
                  <a:pt x="74675" y="33527"/>
                </a:lnTo>
                <a:lnTo>
                  <a:pt x="73151" y="38099"/>
                </a:lnTo>
                <a:lnTo>
                  <a:pt x="53201" y="106679"/>
                </a:lnTo>
                <a:close/>
              </a:path>
              <a:path w="387350" h="125095">
                <a:moveTo>
                  <a:pt x="121615" y="106679"/>
                </a:moveTo>
                <a:lnTo>
                  <a:pt x="109727" y="106679"/>
                </a:lnTo>
                <a:lnTo>
                  <a:pt x="109727" y="100583"/>
                </a:lnTo>
                <a:lnTo>
                  <a:pt x="111251" y="96011"/>
                </a:lnTo>
                <a:lnTo>
                  <a:pt x="135635" y="7619"/>
                </a:lnTo>
                <a:lnTo>
                  <a:pt x="149351" y="7619"/>
                </a:lnTo>
                <a:lnTo>
                  <a:pt x="121615" y="106679"/>
                </a:lnTo>
                <a:close/>
              </a:path>
              <a:path w="387350" h="125095">
                <a:moveTo>
                  <a:pt x="117347" y="121919"/>
                </a:moveTo>
                <a:lnTo>
                  <a:pt x="100583" y="121919"/>
                </a:lnTo>
                <a:lnTo>
                  <a:pt x="77723" y="38099"/>
                </a:lnTo>
                <a:lnTo>
                  <a:pt x="76199" y="35051"/>
                </a:lnTo>
                <a:lnTo>
                  <a:pt x="76199" y="25907"/>
                </a:lnTo>
                <a:lnTo>
                  <a:pt x="87340" y="25907"/>
                </a:lnTo>
                <a:lnTo>
                  <a:pt x="106679" y="96011"/>
                </a:lnTo>
                <a:lnTo>
                  <a:pt x="108203" y="99059"/>
                </a:lnTo>
                <a:lnTo>
                  <a:pt x="108203" y="106679"/>
                </a:lnTo>
                <a:lnTo>
                  <a:pt x="121615" y="106679"/>
                </a:lnTo>
                <a:lnTo>
                  <a:pt x="117347" y="121919"/>
                </a:lnTo>
                <a:close/>
              </a:path>
              <a:path w="387350" h="125095">
                <a:moveTo>
                  <a:pt x="332231" y="121919"/>
                </a:moveTo>
                <a:lnTo>
                  <a:pt x="318515" y="121919"/>
                </a:lnTo>
                <a:lnTo>
                  <a:pt x="318515" y="0"/>
                </a:lnTo>
                <a:lnTo>
                  <a:pt x="332231" y="0"/>
                </a:lnTo>
                <a:lnTo>
                  <a:pt x="332231" y="77723"/>
                </a:lnTo>
                <a:lnTo>
                  <a:pt x="347413" y="77723"/>
                </a:lnTo>
                <a:lnTo>
                  <a:pt x="345947" y="79247"/>
                </a:lnTo>
                <a:lnTo>
                  <a:pt x="348887" y="82295"/>
                </a:lnTo>
                <a:lnTo>
                  <a:pt x="332231" y="82295"/>
                </a:lnTo>
                <a:lnTo>
                  <a:pt x="332231" y="121919"/>
                </a:lnTo>
                <a:close/>
              </a:path>
              <a:path w="387350" h="125095">
                <a:moveTo>
                  <a:pt x="347413" y="77723"/>
                </a:moveTo>
                <a:lnTo>
                  <a:pt x="332231" y="77723"/>
                </a:lnTo>
                <a:lnTo>
                  <a:pt x="367283" y="39623"/>
                </a:lnTo>
                <a:lnTo>
                  <a:pt x="384047" y="39623"/>
                </a:lnTo>
                <a:lnTo>
                  <a:pt x="347413" y="77723"/>
                </a:lnTo>
                <a:close/>
              </a:path>
              <a:path w="387350" h="125095">
                <a:moveTo>
                  <a:pt x="387095" y="121919"/>
                </a:moveTo>
                <a:lnTo>
                  <a:pt x="368807" y="121919"/>
                </a:lnTo>
                <a:lnTo>
                  <a:pt x="332231" y="82295"/>
                </a:lnTo>
                <a:lnTo>
                  <a:pt x="348887" y="82295"/>
                </a:lnTo>
                <a:lnTo>
                  <a:pt x="387095" y="12191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67" name="object 67"/>
          <p:cNvSpPr/>
          <p:nvPr/>
        </p:nvSpPr>
        <p:spPr>
          <a:xfrm>
            <a:off x="4452770" y="3024243"/>
            <a:ext cx="2015938" cy="349624"/>
          </a:xfrm>
          <a:custGeom>
            <a:avLst/>
            <a:gdLst/>
            <a:ahLst/>
            <a:cxnLst/>
            <a:rect l="l" t="t" r="r" b="b"/>
            <a:pathLst>
              <a:path w="2284729" h="396239">
                <a:moveTo>
                  <a:pt x="198119" y="396239"/>
                </a:moveTo>
                <a:lnTo>
                  <a:pt x="0" y="198120"/>
                </a:lnTo>
                <a:lnTo>
                  <a:pt x="198119" y="0"/>
                </a:lnTo>
                <a:lnTo>
                  <a:pt x="198119" y="99060"/>
                </a:lnTo>
                <a:lnTo>
                  <a:pt x="2284476" y="99060"/>
                </a:lnTo>
                <a:lnTo>
                  <a:pt x="2284476" y="297180"/>
                </a:lnTo>
                <a:lnTo>
                  <a:pt x="198119" y="297180"/>
                </a:lnTo>
                <a:lnTo>
                  <a:pt x="198119" y="396239"/>
                </a:lnTo>
                <a:close/>
              </a:path>
            </a:pathLst>
          </a:custGeom>
          <a:solidFill>
            <a:srgbClr val="0077D6"/>
          </a:solidFill>
        </p:spPr>
        <p:txBody>
          <a:bodyPr wrap="square" lIns="0" tIns="0" rIns="0" bIns="0" rtlCol="0"/>
          <a:lstStyle/>
          <a:p>
            <a:pPr defTabSz="806867"/>
            <a:endParaRPr sz="1588" kern="0">
              <a:solidFill>
                <a:sysClr val="windowText" lastClr="000000"/>
              </a:solidFill>
            </a:endParaRPr>
          </a:p>
        </p:txBody>
      </p:sp>
      <p:sp>
        <p:nvSpPr>
          <p:cNvPr id="68" name="object 68"/>
          <p:cNvSpPr txBox="1"/>
          <p:nvPr/>
        </p:nvSpPr>
        <p:spPr>
          <a:xfrm>
            <a:off x="5232260" y="3121935"/>
            <a:ext cx="648260" cy="628185"/>
          </a:xfrm>
          <a:prstGeom prst="rect">
            <a:avLst/>
          </a:prstGeom>
        </p:spPr>
        <p:txBody>
          <a:bodyPr vert="horz" wrap="square" lIns="0" tIns="0" rIns="0" bIns="0" rtlCol="0">
            <a:spAutoFit/>
          </a:bodyPr>
          <a:lstStyle/>
          <a:p>
            <a:pPr marL="100297" algn="ctr" defTabSz="806867"/>
            <a:r>
              <a:rPr sz="1147" kern="0" spc="-185" dirty="0">
                <a:solidFill>
                  <a:srgbClr val="505050"/>
                </a:solidFill>
                <a:latin typeface="Courier New"/>
                <a:cs typeface="Courier New"/>
              </a:rPr>
              <a:t>Results</a:t>
            </a:r>
            <a:endParaRPr sz="1147" kern="0">
              <a:solidFill>
                <a:sysClr val="windowText" lastClr="000000"/>
              </a:solidFill>
              <a:latin typeface="Courier New"/>
              <a:cs typeface="Courier New"/>
            </a:endParaRPr>
          </a:p>
          <a:p>
            <a:pPr marL="11206" marR="4483" algn="ctr" defTabSz="806867">
              <a:lnSpc>
                <a:spcPct val="100800"/>
              </a:lnSpc>
              <a:spcBef>
                <a:spcPts val="84"/>
              </a:spcBef>
            </a:pPr>
            <a:r>
              <a:rPr sz="706" kern="0" spc="-84" dirty="0">
                <a:solidFill>
                  <a:srgbClr val="FFFFFF"/>
                </a:solidFill>
                <a:latin typeface="Courier New"/>
                <a:cs typeface="Courier New"/>
              </a:rPr>
              <a:t>“Pack</a:t>
            </a:r>
            <a:r>
              <a:rPr sz="706" kern="0" spc="-256" dirty="0">
                <a:solidFill>
                  <a:srgbClr val="FFFFFF"/>
                </a:solidFill>
                <a:latin typeface="Courier New"/>
                <a:cs typeface="Courier New"/>
              </a:rPr>
              <a:t> </a:t>
            </a:r>
            <a:r>
              <a:rPr sz="706" kern="0" spc="-35" dirty="0">
                <a:solidFill>
                  <a:srgbClr val="FFFFFF"/>
                </a:solidFill>
                <a:latin typeface="Courier New"/>
                <a:cs typeface="Courier New"/>
              </a:rPr>
              <a:t>and</a:t>
            </a:r>
            <a:r>
              <a:rPr sz="706" kern="0" spc="-256" dirty="0">
                <a:solidFill>
                  <a:srgbClr val="FFFFFF"/>
                </a:solidFill>
                <a:latin typeface="Courier New"/>
                <a:cs typeface="Courier New"/>
              </a:rPr>
              <a:t> </a:t>
            </a:r>
            <a:r>
              <a:rPr sz="706" kern="0" spc="-101" dirty="0">
                <a:solidFill>
                  <a:srgbClr val="FFFFFF"/>
                </a:solidFill>
                <a:latin typeface="Courier New"/>
                <a:cs typeface="Courier New"/>
              </a:rPr>
              <a:t>Ship”  </a:t>
            </a:r>
            <a:r>
              <a:rPr sz="706" kern="0" spc="-75" dirty="0">
                <a:solidFill>
                  <a:srgbClr val="FFFFFF"/>
                </a:solidFill>
                <a:latin typeface="Courier New"/>
                <a:cs typeface="Courier New"/>
              </a:rPr>
              <a:t>Requests </a:t>
            </a:r>
            <a:r>
              <a:rPr sz="706" kern="0" spc="-97" dirty="0">
                <a:solidFill>
                  <a:srgbClr val="FFFFFF"/>
                </a:solidFill>
                <a:latin typeface="Courier New"/>
                <a:cs typeface="Courier New"/>
              </a:rPr>
              <a:t>to  </a:t>
            </a:r>
            <a:r>
              <a:rPr sz="706" kern="0" spc="-22" dirty="0">
                <a:solidFill>
                  <a:srgbClr val="FFFFFF"/>
                </a:solidFill>
                <a:latin typeface="Courier New"/>
                <a:cs typeface="Courier New"/>
              </a:rPr>
              <a:t>Remote  </a:t>
            </a:r>
            <a:r>
              <a:rPr sz="706" kern="0" spc="-75" dirty="0">
                <a:solidFill>
                  <a:srgbClr val="FFFFFF"/>
                </a:solidFill>
                <a:latin typeface="Courier New"/>
                <a:cs typeface="Courier New"/>
              </a:rPr>
              <a:t>Environments</a:t>
            </a:r>
            <a:endParaRPr sz="706" kern="0">
              <a:solidFill>
                <a:sysClr val="windowText" lastClr="000000"/>
              </a:solidFill>
              <a:latin typeface="Courier New"/>
              <a:cs typeface="Courier New"/>
            </a:endParaRPr>
          </a:p>
        </p:txBody>
      </p:sp>
      <p:sp>
        <p:nvSpPr>
          <p:cNvPr id="69" name="object 69"/>
          <p:cNvSpPr txBox="1"/>
          <p:nvPr/>
        </p:nvSpPr>
        <p:spPr>
          <a:xfrm>
            <a:off x="6016232" y="4307357"/>
            <a:ext cx="4147857" cy="1197764"/>
          </a:xfrm>
          <a:prstGeom prst="rect">
            <a:avLst/>
          </a:prstGeom>
        </p:spPr>
        <p:txBody>
          <a:bodyPr vert="horz" wrap="square" lIns="0" tIns="0" rIns="0" bIns="0" rtlCol="0">
            <a:spAutoFit/>
          </a:bodyPr>
          <a:lstStyle/>
          <a:p>
            <a:pPr marL="11206" defTabSz="806867"/>
            <a:r>
              <a:rPr sz="1279" kern="0" spc="-106" dirty="0">
                <a:solidFill>
                  <a:srgbClr val="FFFFFF"/>
                </a:solidFill>
                <a:latin typeface="Courier New"/>
                <a:cs typeface="Courier New"/>
              </a:rPr>
              <a:t>Microsoft</a:t>
            </a:r>
            <a:r>
              <a:rPr sz="1279" kern="0" spc="-446" dirty="0">
                <a:solidFill>
                  <a:srgbClr val="FFFFFF"/>
                </a:solidFill>
                <a:latin typeface="Courier New"/>
                <a:cs typeface="Courier New"/>
              </a:rPr>
              <a:t> </a:t>
            </a:r>
            <a:r>
              <a:rPr sz="1279" kern="0" spc="88" dirty="0">
                <a:solidFill>
                  <a:srgbClr val="FFFFFF"/>
                </a:solidFill>
                <a:latin typeface="Courier New"/>
                <a:cs typeface="Courier New"/>
              </a:rPr>
              <a:t>R</a:t>
            </a:r>
            <a:r>
              <a:rPr sz="1279" kern="0" spc="-415" dirty="0">
                <a:solidFill>
                  <a:srgbClr val="FFFFFF"/>
                </a:solidFill>
                <a:latin typeface="Courier New"/>
                <a:cs typeface="Courier New"/>
              </a:rPr>
              <a:t> </a:t>
            </a:r>
            <a:r>
              <a:rPr sz="1279" kern="0" spc="-115" dirty="0">
                <a:solidFill>
                  <a:srgbClr val="FFFFFF"/>
                </a:solidFill>
                <a:latin typeface="Courier New"/>
                <a:cs typeface="Courier New"/>
              </a:rPr>
              <a:t>Server</a:t>
            </a:r>
            <a:r>
              <a:rPr sz="1279" kern="0" spc="-427" dirty="0">
                <a:solidFill>
                  <a:srgbClr val="FFFFFF"/>
                </a:solidFill>
                <a:latin typeface="Courier New"/>
                <a:cs typeface="Courier New"/>
              </a:rPr>
              <a:t> </a:t>
            </a:r>
            <a:r>
              <a:rPr sz="1279" kern="0" spc="-128" dirty="0">
                <a:solidFill>
                  <a:srgbClr val="FFFFFF"/>
                </a:solidFill>
                <a:latin typeface="Courier New"/>
                <a:cs typeface="Courier New"/>
              </a:rPr>
              <a:t>functions</a:t>
            </a:r>
            <a:endParaRPr sz="1279" kern="0">
              <a:solidFill>
                <a:sysClr val="windowText" lastClr="000000"/>
              </a:solidFill>
              <a:latin typeface="Courier New"/>
              <a:cs typeface="Courier New"/>
            </a:endParaRPr>
          </a:p>
          <a:p>
            <a:pPr marL="336194" indent="-324988" defTabSz="806867">
              <a:spcBef>
                <a:spcPts val="40"/>
              </a:spcBef>
              <a:buFontTx/>
              <a:buChar char="•"/>
              <a:tabLst>
                <a:tab pos="336194" algn="l"/>
                <a:tab pos="336755" algn="l"/>
              </a:tabLst>
            </a:pPr>
            <a:r>
              <a:rPr sz="1279" kern="0" spc="75" dirty="0">
                <a:solidFill>
                  <a:srgbClr val="FFFFFF"/>
                </a:solidFill>
                <a:latin typeface="Courier New"/>
                <a:cs typeface="Courier New"/>
              </a:rPr>
              <a:t>A</a:t>
            </a:r>
            <a:r>
              <a:rPr sz="1279" kern="0" spc="-397" dirty="0">
                <a:solidFill>
                  <a:srgbClr val="FFFFFF"/>
                </a:solidFill>
                <a:latin typeface="Courier New"/>
                <a:cs typeface="Courier New"/>
              </a:rPr>
              <a:t> </a:t>
            </a:r>
            <a:r>
              <a:rPr sz="1279" kern="0" spc="-40" dirty="0">
                <a:solidFill>
                  <a:srgbClr val="FFFFFF"/>
                </a:solidFill>
                <a:latin typeface="Courier New"/>
                <a:cs typeface="Courier New"/>
              </a:rPr>
              <a:t>compute</a:t>
            </a:r>
            <a:r>
              <a:rPr sz="1279" kern="0" spc="-432" dirty="0">
                <a:solidFill>
                  <a:srgbClr val="FFFFFF"/>
                </a:solidFill>
                <a:latin typeface="Courier New"/>
                <a:cs typeface="Courier New"/>
              </a:rPr>
              <a:t> </a:t>
            </a:r>
            <a:r>
              <a:rPr sz="1279" kern="0" spc="-159" dirty="0">
                <a:solidFill>
                  <a:srgbClr val="FFFFFF"/>
                </a:solidFill>
                <a:latin typeface="Courier New"/>
                <a:cs typeface="Courier New"/>
              </a:rPr>
              <a:t>context</a:t>
            </a:r>
            <a:r>
              <a:rPr sz="1279" kern="0" spc="-401" dirty="0">
                <a:solidFill>
                  <a:srgbClr val="FFFFFF"/>
                </a:solidFill>
                <a:latin typeface="Courier New"/>
                <a:cs typeface="Courier New"/>
              </a:rPr>
              <a:t> </a:t>
            </a:r>
            <a:r>
              <a:rPr sz="1279" kern="0" spc="-176" dirty="0">
                <a:solidFill>
                  <a:srgbClr val="FFFFFF"/>
                </a:solidFill>
                <a:latin typeface="Courier New"/>
                <a:cs typeface="Courier New"/>
              </a:rPr>
              <a:t>defines</a:t>
            </a:r>
            <a:r>
              <a:rPr sz="1279" kern="0" spc="-419" dirty="0">
                <a:solidFill>
                  <a:srgbClr val="FFFFFF"/>
                </a:solidFill>
                <a:latin typeface="Courier New"/>
                <a:cs typeface="Courier New"/>
              </a:rPr>
              <a:t> </a:t>
            </a:r>
            <a:r>
              <a:rPr sz="1279" kern="0" spc="-75" dirty="0">
                <a:solidFill>
                  <a:srgbClr val="FFFFFF"/>
                </a:solidFill>
                <a:latin typeface="Courier New"/>
                <a:cs typeface="Courier New"/>
              </a:rPr>
              <a:t>where</a:t>
            </a:r>
            <a:r>
              <a:rPr sz="1279" kern="0" spc="-419" dirty="0">
                <a:solidFill>
                  <a:srgbClr val="FFFFFF"/>
                </a:solidFill>
                <a:latin typeface="Courier New"/>
                <a:cs typeface="Courier New"/>
              </a:rPr>
              <a:t> </a:t>
            </a:r>
            <a:r>
              <a:rPr sz="1279" kern="0" spc="-172" dirty="0">
                <a:solidFill>
                  <a:srgbClr val="FFFFFF"/>
                </a:solidFill>
                <a:latin typeface="Courier New"/>
                <a:cs typeface="Courier New"/>
              </a:rPr>
              <a:t>to</a:t>
            </a:r>
            <a:r>
              <a:rPr sz="1279" kern="0" spc="-397" dirty="0">
                <a:solidFill>
                  <a:srgbClr val="FFFFFF"/>
                </a:solidFill>
                <a:latin typeface="Courier New"/>
                <a:cs typeface="Courier New"/>
              </a:rPr>
              <a:t> </a:t>
            </a:r>
            <a:r>
              <a:rPr sz="1279" kern="0" spc="-190" dirty="0">
                <a:solidFill>
                  <a:srgbClr val="FFFFFF"/>
                </a:solidFill>
                <a:latin typeface="Courier New"/>
                <a:cs typeface="Courier New"/>
              </a:rPr>
              <a:t>process.</a:t>
            </a:r>
            <a:endParaRPr sz="1279" kern="0">
              <a:solidFill>
                <a:sysClr val="windowText" lastClr="000000"/>
              </a:solidFill>
              <a:latin typeface="Courier New"/>
              <a:cs typeface="Courier New"/>
            </a:endParaRPr>
          </a:p>
          <a:p>
            <a:pPr marL="670148" lvl="1" indent="-325548" defTabSz="806867">
              <a:spcBef>
                <a:spcPts val="31"/>
              </a:spcBef>
              <a:buFontTx/>
              <a:buChar char="•"/>
              <a:tabLst>
                <a:tab pos="669587" algn="l"/>
                <a:tab pos="670148" algn="l"/>
              </a:tabLst>
            </a:pPr>
            <a:r>
              <a:rPr sz="1279" kern="0" spc="-269" dirty="0">
                <a:solidFill>
                  <a:srgbClr val="FFFFFF"/>
                </a:solidFill>
                <a:latin typeface="Courier New"/>
                <a:cs typeface="Courier New"/>
              </a:rPr>
              <a:t>E.g.</a:t>
            </a:r>
            <a:r>
              <a:rPr sz="1279" kern="0" spc="-419" dirty="0">
                <a:solidFill>
                  <a:srgbClr val="FFFFFF"/>
                </a:solidFill>
                <a:latin typeface="Courier New"/>
                <a:cs typeface="Courier New"/>
              </a:rPr>
              <a:t> </a:t>
            </a:r>
            <a:r>
              <a:rPr sz="1279" kern="0" spc="-79" dirty="0">
                <a:solidFill>
                  <a:srgbClr val="FFFFFF"/>
                </a:solidFill>
                <a:latin typeface="Courier New"/>
                <a:cs typeface="Courier New"/>
              </a:rPr>
              <a:t>remote</a:t>
            </a:r>
            <a:r>
              <a:rPr sz="1279" kern="0" spc="-427" dirty="0">
                <a:solidFill>
                  <a:srgbClr val="FFFFFF"/>
                </a:solidFill>
                <a:latin typeface="Courier New"/>
                <a:cs typeface="Courier New"/>
              </a:rPr>
              <a:t> </a:t>
            </a:r>
            <a:r>
              <a:rPr sz="1279" kern="0" spc="-159" dirty="0">
                <a:solidFill>
                  <a:srgbClr val="FFFFFF"/>
                </a:solidFill>
                <a:latin typeface="Courier New"/>
                <a:cs typeface="Courier New"/>
              </a:rPr>
              <a:t>context</a:t>
            </a:r>
            <a:r>
              <a:rPr sz="1279" kern="0" spc="-410" dirty="0">
                <a:solidFill>
                  <a:srgbClr val="FFFFFF"/>
                </a:solidFill>
                <a:latin typeface="Courier New"/>
                <a:cs typeface="Courier New"/>
              </a:rPr>
              <a:t> </a:t>
            </a:r>
            <a:r>
              <a:rPr sz="1279" kern="0" spc="-287" dirty="0">
                <a:solidFill>
                  <a:srgbClr val="FFFFFF"/>
                </a:solidFill>
                <a:latin typeface="Courier New"/>
                <a:cs typeface="Courier New"/>
              </a:rPr>
              <a:t>like</a:t>
            </a:r>
            <a:r>
              <a:rPr sz="1279" kern="0" spc="-427" dirty="0">
                <a:solidFill>
                  <a:srgbClr val="FFFFFF"/>
                </a:solidFill>
                <a:latin typeface="Courier New"/>
                <a:cs typeface="Courier New"/>
              </a:rPr>
              <a:t> </a:t>
            </a:r>
            <a:r>
              <a:rPr sz="1279" kern="0" spc="13" dirty="0">
                <a:solidFill>
                  <a:srgbClr val="FFFFFF"/>
                </a:solidFill>
                <a:latin typeface="Courier New"/>
                <a:cs typeface="Courier New"/>
              </a:rPr>
              <a:t>Hadoop</a:t>
            </a:r>
            <a:r>
              <a:rPr sz="1279" kern="0" spc="-446" dirty="0">
                <a:solidFill>
                  <a:srgbClr val="FFFFFF"/>
                </a:solidFill>
                <a:latin typeface="Courier New"/>
                <a:cs typeface="Courier New"/>
              </a:rPr>
              <a:t> </a:t>
            </a:r>
            <a:r>
              <a:rPr sz="1279" kern="0" spc="101" dirty="0">
                <a:solidFill>
                  <a:srgbClr val="FFFFFF"/>
                </a:solidFill>
                <a:latin typeface="Courier New"/>
                <a:cs typeface="Courier New"/>
              </a:rPr>
              <a:t>Map</a:t>
            </a:r>
            <a:r>
              <a:rPr sz="1279" kern="0" spc="-419" dirty="0">
                <a:solidFill>
                  <a:srgbClr val="FFFFFF"/>
                </a:solidFill>
                <a:latin typeface="Courier New"/>
                <a:cs typeface="Courier New"/>
              </a:rPr>
              <a:t> </a:t>
            </a:r>
            <a:r>
              <a:rPr sz="1279" kern="0" spc="-66" dirty="0">
                <a:solidFill>
                  <a:srgbClr val="FFFFFF"/>
                </a:solidFill>
                <a:latin typeface="Courier New"/>
                <a:cs typeface="Courier New"/>
              </a:rPr>
              <a:t>Reduce</a:t>
            </a:r>
            <a:endParaRPr sz="1279" kern="0">
              <a:solidFill>
                <a:sysClr val="windowText" lastClr="000000"/>
              </a:solidFill>
              <a:latin typeface="Courier New"/>
              <a:cs typeface="Courier New"/>
            </a:endParaRPr>
          </a:p>
          <a:p>
            <a:pPr marL="336194" indent="-324988" defTabSz="806867">
              <a:spcBef>
                <a:spcPts val="40"/>
              </a:spcBef>
              <a:buFontTx/>
              <a:buChar char="•"/>
              <a:tabLst>
                <a:tab pos="336194" algn="l"/>
                <a:tab pos="336755" algn="l"/>
              </a:tabLst>
            </a:pPr>
            <a:r>
              <a:rPr sz="1279" kern="0" spc="-163" dirty="0">
                <a:solidFill>
                  <a:srgbClr val="FFFFFF"/>
                </a:solidFill>
                <a:latin typeface="Courier New"/>
                <a:cs typeface="Courier New"/>
              </a:rPr>
              <a:t>Microsoft</a:t>
            </a:r>
            <a:r>
              <a:rPr sz="1279" kern="0" spc="-415" dirty="0">
                <a:solidFill>
                  <a:srgbClr val="FFFFFF"/>
                </a:solidFill>
                <a:latin typeface="Courier New"/>
                <a:cs typeface="Courier New"/>
              </a:rPr>
              <a:t> </a:t>
            </a:r>
            <a:r>
              <a:rPr sz="1279" kern="0" spc="13" dirty="0">
                <a:solidFill>
                  <a:srgbClr val="FFFFFF"/>
                </a:solidFill>
                <a:latin typeface="Courier New"/>
                <a:cs typeface="Courier New"/>
              </a:rPr>
              <a:t>R</a:t>
            </a:r>
            <a:r>
              <a:rPr sz="1279" kern="0" spc="-401" dirty="0">
                <a:solidFill>
                  <a:srgbClr val="FFFFFF"/>
                </a:solidFill>
                <a:latin typeface="Courier New"/>
                <a:cs typeface="Courier New"/>
              </a:rPr>
              <a:t> </a:t>
            </a:r>
            <a:r>
              <a:rPr sz="1279" kern="0" spc="-180" dirty="0">
                <a:solidFill>
                  <a:srgbClr val="FFFFFF"/>
                </a:solidFill>
                <a:latin typeface="Courier New"/>
                <a:cs typeface="Courier New"/>
              </a:rPr>
              <a:t>functions</a:t>
            </a:r>
            <a:r>
              <a:rPr sz="1279" kern="0" spc="-419" dirty="0">
                <a:solidFill>
                  <a:srgbClr val="FFFFFF"/>
                </a:solidFill>
                <a:latin typeface="Courier New"/>
                <a:cs typeface="Courier New"/>
              </a:rPr>
              <a:t> </a:t>
            </a:r>
            <a:r>
              <a:rPr sz="1279" kern="0" spc="-185" dirty="0">
                <a:solidFill>
                  <a:srgbClr val="FFFFFF"/>
                </a:solidFill>
                <a:latin typeface="Courier New"/>
                <a:cs typeface="Courier New"/>
              </a:rPr>
              <a:t>prefixed</a:t>
            </a:r>
            <a:r>
              <a:rPr sz="1279" kern="0" spc="-427" dirty="0">
                <a:solidFill>
                  <a:srgbClr val="FFFFFF"/>
                </a:solidFill>
                <a:latin typeface="Courier New"/>
                <a:cs typeface="Courier New"/>
              </a:rPr>
              <a:t> </a:t>
            </a:r>
            <a:r>
              <a:rPr sz="1279" kern="0" spc="-154" dirty="0">
                <a:solidFill>
                  <a:srgbClr val="FFFFFF"/>
                </a:solidFill>
                <a:latin typeface="Courier New"/>
                <a:cs typeface="Courier New"/>
              </a:rPr>
              <a:t>with</a:t>
            </a:r>
            <a:r>
              <a:rPr sz="1279" kern="0" spc="-410" dirty="0">
                <a:solidFill>
                  <a:srgbClr val="FFFFFF"/>
                </a:solidFill>
                <a:latin typeface="Courier New"/>
                <a:cs typeface="Courier New"/>
              </a:rPr>
              <a:t> </a:t>
            </a:r>
            <a:r>
              <a:rPr sz="1279" kern="0" spc="-229" dirty="0">
                <a:solidFill>
                  <a:srgbClr val="FFFFFF"/>
                </a:solidFill>
                <a:latin typeface="Courier New"/>
                <a:cs typeface="Courier New"/>
              </a:rPr>
              <a:t>rx</a:t>
            </a:r>
            <a:endParaRPr sz="1279" kern="0">
              <a:solidFill>
                <a:sysClr val="windowText" lastClr="000000"/>
              </a:solidFill>
              <a:latin typeface="Courier New"/>
              <a:cs typeface="Courier New"/>
            </a:endParaRPr>
          </a:p>
          <a:p>
            <a:pPr marL="336194" marR="4483" indent="-324988" defTabSz="806867">
              <a:lnSpc>
                <a:spcPts val="1579"/>
              </a:lnSpc>
              <a:spcBef>
                <a:spcPts val="44"/>
              </a:spcBef>
              <a:buFontTx/>
              <a:buChar char="•"/>
              <a:tabLst>
                <a:tab pos="336194" algn="l"/>
                <a:tab pos="336755" algn="l"/>
              </a:tabLst>
            </a:pPr>
            <a:r>
              <a:rPr sz="1279" kern="0" spc="-154" dirty="0">
                <a:solidFill>
                  <a:srgbClr val="FFFFFF"/>
                </a:solidFill>
                <a:latin typeface="Courier New"/>
                <a:cs typeface="Courier New"/>
              </a:rPr>
              <a:t>Current</a:t>
            </a:r>
            <a:r>
              <a:rPr sz="1279" kern="0" spc="-405" dirty="0">
                <a:solidFill>
                  <a:srgbClr val="FFFFFF"/>
                </a:solidFill>
                <a:latin typeface="Courier New"/>
                <a:cs typeface="Courier New"/>
              </a:rPr>
              <a:t> </a:t>
            </a:r>
            <a:r>
              <a:rPr sz="1279" kern="0" spc="-207" dirty="0">
                <a:solidFill>
                  <a:srgbClr val="FFFFFF"/>
                </a:solidFill>
                <a:latin typeface="Courier New"/>
                <a:cs typeface="Courier New"/>
              </a:rPr>
              <a:t>set</a:t>
            </a:r>
            <a:r>
              <a:rPr sz="1279" kern="0" spc="-405" dirty="0">
                <a:solidFill>
                  <a:srgbClr val="FFFFFF"/>
                </a:solidFill>
                <a:latin typeface="Courier New"/>
                <a:cs typeface="Courier New"/>
              </a:rPr>
              <a:t> </a:t>
            </a:r>
            <a:r>
              <a:rPr sz="1279" kern="0" spc="-40" dirty="0">
                <a:solidFill>
                  <a:srgbClr val="FFFFFF"/>
                </a:solidFill>
                <a:latin typeface="Courier New"/>
                <a:cs typeface="Courier New"/>
              </a:rPr>
              <a:t>compute</a:t>
            </a:r>
            <a:r>
              <a:rPr sz="1279" kern="0" spc="-437" dirty="0">
                <a:solidFill>
                  <a:srgbClr val="FFFFFF"/>
                </a:solidFill>
                <a:latin typeface="Courier New"/>
                <a:cs typeface="Courier New"/>
              </a:rPr>
              <a:t> </a:t>
            </a:r>
            <a:r>
              <a:rPr sz="1279" kern="0" spc="-159" dirty="0">
                <a:solidFill>
                  <a:srgbClr val="FFFFFF"/>
                </a:solidFill>
                <a:latin typeface="Courier New"/>
                <a:cs typeface="Courier New"/>
              </a:rPr>
              <a:t>context</a:t>
            </a:r>
            <a:r>
              <a:rPr sz="1279" kern="0" spc="-419" dirty="0">
                <a:solidFill>
                  <a:srgbClr val="FFFFFF"/>
                </a:solidFill>
                <a:latin typeface="Courier New"/>
                <a:cs typeface="Courier New"/>
              </a:rPr>
              <a:t> </a:t>
            </a:r>
            <a:r>
              <a:rPr sz="1279" kern="0" spc="-124" dirty="0">
                <a:solidFill>
                  <a:srgbClr val="FFFFFF"/>
                </a:solidFill>
                <a:latin typeface="Courier New"/>
                <a:cs typeface="Courier New"/>
              </a:rPr>
              <a:t>determines</a:t>
            </a:r>
            <a:r>
              <a:rPr sz="1279" kern="0" spc="-424" dirty="0">
                <a:solidFill>
                  <a:srgbClr val="FFFFFF"/>
                </a:solidFill>
                <a:latin typeface="Courier New"/>
                <a:cs typeface="Courier New"/>
              </a:rPr>
              <a:t> </a:t>
            </a:r>
            <a:r>
              <a:rPr sz="1279" kern="0" spc="-150" dirty="0">
                <a:solidFill>
                  <a:srgbClr val="FFFFFF"/>
                </a:solidFill>
                <a:latin typeface="Courier New"/>
                <a:cs typeface="Courier New"/>
              </a:rPr>
              <a:t>processing  </a:t>
            </a:r>
            <a:r>
              <a:rPr sz="1279" kern="0" spc="-190" dirty="0">
                <a:solidFill>
                  <a:srgbClr val="FFFFFF"/>
                </a:solidFill>
                <a:latin typeface="Courier New"/>
                <a:cs typeface="Courier New"/>
              </a:rPr>
              <a:t>location</a:t>
            </a:r>
            <a:endParaRPr sz="1279" kern="0">
              <a:solidFill>
                <a:sysClr val="windowText" lastClr="000000"/>
              </a:solidFill>
              <a:latin typeface="Courier New"/>
              <a:cs typeface="Courier New"/>
            </a:endParaRPr>
          </a:p>
        </p:txBody>
      </p:sp>
      <p:sp>
        <p:nvSpPr>
          <p:cNvPr id="70" name="object 70"/>
          <p:cNvSpPr txBox="1"/>
          <p:nvPr/>
        </p:nvSpPr>
        <p:spPr>
          <a:xfrm>
            <a:off x="4835589" y="5782715"/>
            <a:ext cx="2122394" cy="108619"/>
          </a:xfrm>
          <a:prstGeom prst="rect">
            <a:avLst/>
          </a:prstGeom>
        </p:spPr>
        <p:txBody>
          <a:bodyPr vert="horz" wrap="square" lIns="0" tIns="0" rIns="0" bIns="0" rtlCol="0">
            <a:spAutoFit/>
          </a:bodyPr>
          <a:lstStyle/>
          <a:p>
            <a:pPr marL="11206" defTabSz="806867"/>
            <a:r>
              <a:rPr sz="706" kern="0" spc="-88" dirty="0">
                <a:solidFill>
                  <a:srgbClr val="505254"/>
                </a:solidFill>
                <a:latin typeface="Courier New"/>
                <a:cs typeface="Courier New"/>
              </a:rPr>
              <a:t>Copyright</a:t>
            </a:r>
            <a:r>
              <a:rPr sz="706" kern="0" spc="-199" dirty="0">
                <a:solidFill>
                  <a:srgbClr val="505254"/>
                </a:solidFill>
                <a:latin typeface="Courier New"/>
                <a:cs typeface="Courier New"/>
              </a:rPr>
              <a:t> </a:t>
            </a:r>
            <a:r>
              <a:rPr sz="706" kern="0" spc="-97" dirty="0">
                <a:solidFill>
                  <a:srgbClr val="505254"/>
                </a:solidFill>
                <a:latin typeface="Courier New"/>
                <a:cs typeface="Courier New"/>
              </a:rPr>
              <a:t>Microsoft</a:t>
            </a:r>
            <a:r>
              <a:rPr sz="706" kern="0" spc="-224" dirty="0">
                <a:solidFill>
                  <a:srgbClr val="505254"/>
                </a:solidFill>
                <a:latin typeface="Courier New"/>
                <a:cs typeface="Courier New"/>
              </a:rPr>
              <a:t> </a:t>
            </a:r>
            <a:r>
              <a:rPr sz="706" kern="0" spc="-101" dirty="0">
                <a:solidFill>
                  <a:srgbClr val="505254"/>
                </a:solidFill>
                <a:latin typeface="Courier New"/>
                <a:cs typeface="Courier New"/>
              </a:rPr>
              <a:t>Corporation.</a:t>
            </a:r>
            <a:r>
              <a:rPr sz="706" kern="0" spc="-26" dirty="0">
                <a:solidFill>
                  <a:srgbClr val="505254"/>
                </a:solidFill>
                <a:latin typeface="Courier New"/>
                <a:cs typeface="Courier New"/>
              </a:rPr>
              <a:t> </a:t>
            </a:r>
            <a:r>
              <a:rPr sz="706" kern="0" spc="-163" dirty="0">
                <a:solidFill>
                  <a:srgbClr val="505254"/>
                </a:solidFill>
                <a:latin typeface="Courier New"/>
                <a:cs typeface="Courier New"/>
              </a:rPr>
              <a:t>All</a:t>
            </a:r>
            <a:r>
              <a:rPr sz="706" kern="0" spc="-221" dirty="0">
                <a:solidFill>
                  <a:srgbClr val="505254"/>
                </a:solidFill>
                <a:latin typeface="Courier New"/>
                <a:cs typeface="Courier New"/>
              </a:rPr>
              <a:t> </a:t>
            </a:r>
            <a:r>
              <a:rPr sz="706" kern="0" spc="-132" dirty="0">
                <a:solidFill>
                  <a:srgbClr val="505254"/>
                </a:solidFill>
                <a:latin typeface="Courier New"/>
                <a:cs typeface="Courier New"/>
              </a:rPr>
              <a:t>rights</a:t>
            </a:r>
            <a:r>
              <a:rPr sz="706" kern="0" spc="-216" dirty="0">
                <a:solidFill>
                  <a:srgbClr val="505254"/>
                </a:solidFill>
                <a:latin typeface="Courier New"/>
                <a:cs typeface="Courier New"/>
              </a:rPr>
              <a:t> </a:t>
            </a:r>
            <a:r>
              <a:rPr sz="706" kern="0" spc="-119" dirty="0">
                <a:solidFill>
                  <a:srgbClr val="505254"/>
                </a:solidFill>
                <a:latin typeface="Courier New"/>
                <a:cs typeface="Courier New"/>
              </a:rPr>
              <a:t>reserved.</a:t>
            </a:r>
            <a:endParaRPr sz="706" kern="0">
              <a:solidFill>
                <a:sysClr val="windowText" lastClr="000000"/>
              </a:solidFill>
              <a:latin typeface="Courier New"/>
              <a:cs typeface="Courier New"/>
            </a:endParaRPr>
          </a:p>
        </p:txBody>
      </p:sp>
      <p:sp>
        <p:nvSpPr>
          <p:cNvPr id="71" name="object 71"/>
          <p:cNvSpPr txBox="1"/>
          <p:nvPr/>
        </p:nvSpPr>
        <p:spPr>
          <a:xfrm>
            <a:off x="1998192" y="1657599"/>
            <a:ext cx="2337547" cy="217304"/>
          </a:xfrm>
          <a:prstGeom prst="rect">
            <a:avLst/>
          </a:prstGeom>
        </p:spPr>
        <p:txBody>
          <a:bodyPr vert="horz" wrap="square" lIns="0" tIns="0" rIns="0" bIns="0" rtlCol="0">
            <a:spAutoFit/>
          </a:bodyPr>
          <a:lstStyle/>
          <a:p>
            <a:pPr marL="11206" defTabSz="806867"/>
            <a:r>
              <a:rPr sz="1412" kern="0" spc="-128" dirty="0">
                <a:solidFill>
                  <a:srgbClr val="FFFFFF"/>
                </a:solidFill>
                <a:latin typeface="Courier New"/>
                <a:cs typeface="Courier New"/>
              </a:rPr>
              <a:t>Microsoft</a:t>
            </a:r>
            <a:r>
              <a:rPr sz="1412" kern="0" spc="-481" dirty="0">
                <a:solidFill>
                  <a:srgbClr val="FFFFFF"/>
                </a:solidFill>
                <a:latin typeface="Courier New"/>
                <a:cs typeface="Courier New"/>
              </a:rPr>
              <a:t> </a:t>
            </a:r>
            <a:r>
              <a:rPr sz="1412" kern="0" spc="84" dirty="0">
                <a:solidFill>
                  <a:srgbClr val="FFFFFF"/>
                </a:solidFill>
                <a:latin typeface="Courier New"/>
                <a:cs typeface="Courier New"/>
              </a:rPr>
              <a:t>R</a:t>
            </a:r>
            <a:r>
              <a:rPr sz="1412" kern="0" spc="-459" dirty="0">
                <a:solidFill>
                  <a:srgbClr val="FFFFFF"/>
                </a:solidFill>
                <a:latin typeface="Courier New"/>
                <a:cs typeface="Courier New"/>
              </a:rPr>
              <a:t> </a:t>
            </a:r>
            <a:r>
              <a:rPr sz="1412" kern="0" spc="-137" dirty="0">
                <a:solidFill>
                  <a:srgbClr val="FFFFFF"/>
                </a:solidFill>
                <a:latin typeface="Courier New"/>
                <a:cs typeface="Courier New"/>
              </a:rPr>
              <a:t>Server</a:t>
            </a:r>
            <a:r>
              <a:rPr sz="1412" kern="0" spc="-454" dirty="0">
                <a:solidFill>
                  <a:srgbClr val="FFFFFF"/>
                </a:solidFill>
                <a:latin typeface="Courier New"/>
                <a:cs typeface="Courier New"/>
              </a:rPr>
              <a:t> </a:t>
            </a:r>
            <a:r>
              <a:rPr sz="1412" kern="0" spc="-190" dirty="0">
                <a:solidFill>
                  <a:srgbClr val="FFFFFF"/>
                </a:solidFill>
                <a:latin typeface="Courier New"/>
                <a:cs typeface="Courier New"/>
              </a:rPr>
              <a:t>“Client”</a:t>
            </a:r>
            <a:endParaRPr sz="1412" kern="0">
              <a:solidFill>
                <a:sysClr val="windowText" lastClr="000000"/>
              </a:solidFill>
              <a:latin typeface="Courier New"/>
              <a:cs typeface="Courier New"/>
            </a:endParaRPr>
          </a:p>
        </p:txBody>
      </p:sp>
      <p:sp>
        <p:nvSpPr>
          <p:cNvPr id="72" name="object 72"/>
          <p:cNvSpPr txBox="1"/>
          <p:nvPr/>
        </p:nvSpPr>
        <p:spPr>
          <a:xfrm>
            <a:off x="7836907" y="1633400"/>
            <a:ext cx="2401421" cy="217304"/>
          </a:xfrm>
          <a:prstGeom prst="rect">
            <a:avLst/>
          </a:prstGeom>
        </p:spPr>
        <p:txBody>
          <a:bodyPr vert="horz" wrap="square" lIns="0" tIns="0" rIns="0" bIns="0" rtlCol="0">
            <a:spAutoFit/>
          </a:bodyPr>
          <a:lstStyle/>
          <a:p>
            <a:pPr marL="11206" defTabSz="806867"/>
            <a:r>
              <a:rPr sz="1412" kern="0" spc="-128" dirty="0">
                <a:solidFill>
                  <a:srgbClr val="FFFFFF"/>
                </a:solidFill>
                <a:latin typeface="Courier New"/>
                <a:cs typeface="Courier New"/>
              </a:rPr>
              <a:t>Microsoft</a:t>
            </a:r>
            <a:r>
              <a:rPr sz="1412" kern="0" spc="-490" dirty="0">
                <a:solidFill>
                  <a:srgbClr val="FFFFFF"/>
                </a:solidFill>
                <a:latin typeface="Courier New"/>
                <a:cs typeface="Courier New"/>
              </a:rPr>
              <a:t> </a:t>
            </a:r>
            <a:r>
              <a:rPr sz="1412" kern="0" spc="84" dirty="0">
                <a:solidFill>
                  <a:srgbClr val="FFFFFF"/>
                </a:solidFill>
                <a:latin typeface="Courier New"/>
                <a:cs typeface="Courier New"/>
              </a:rPr>
              <a:t>R</a:t>
            </a:r>
            <a:r>
              <a:rPr sz="1412" kern="0" spc="-463" dirty="0">
                <a:solidFill>
                  <a:srgbClr val="FFFFFF"/>
                </a:solidFill>
                <a:latin typeface="Courier New"/>
                <a:cs typeface="Courier New"/>
              </a:rPr>
              <a:t> </a:t>
            </a:r>
            <a:r>
              <a:rPr sz="1412" kern="0" spc="-137" dirty="0">
                <a:solidFill>
                  <a:srgbClr val="FFFFFF"/>
                </a:solidFill>
                <a:latin typeface="Courier New"/>
                <a:cs typeface="Courier New"/>
              </a:rPr>
              <a:t>Server</a:t>
            </a:r>
            <a:r>
              <a:rPr sz="1412" kern="0" spc="-459" dirty="0">
                <a:solidFill>
                  <a:srgbClr val="FFFFFF"/>
                </a:solidFill>
                <a:latin typeface="Courier New"/>
                <a:cs typeface="Courier New"/>
              </a:rPr>
              <a:t> </a:t>
            </a:r>
            <a:r>
              <a:rPr sz="1412" kern="0" spc="-124" dirty="0">
                <a:solidFill>
                  <a:srgbClr val="FFFFFF"/>
                </a:solidFill>
                <a:latin typeface="Courier New"/>
                <a:cs typeface="Courier New"/>
              </a:rPr>
              <a:t>“Server”</a:t>
            </a:r>
            <a:endParaRPr sz="1412" kern="0">
              <a:solidFill>
                <a:sysClr val="windowText" lastClr="000000"/>
              </a:solidFill>
              <a:latin typeface="Courier New"/>
              <a:cs typeface="Courier New"/>
            </a:endParaRPr>
          </a:p>
        </p:txBody>
      </p:sp>
      <p:sp>
        <p:nvSpPr>
          <p:cNvPr id="73" name="object 73"/>
          <p:cNvSpPr/>
          <p:nvPr/>
        </p:nvSpPr>
        <p:spPr>
          <a:xfrm>
            <a:off x="2473362" y="2928769"/>
            <a:ext cx="621254" cy="467957"/>
          </a:xfrm>
          <a:prstGeom prst="rect">
            <a:avLst/>
          </a:prstGeom>
          <a:blipFill>
            <a:blip r:embed="rId2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74" name="object 74"/>
          <p:cNvSpPr txBox="1"/>
          <p:nvPr/>
        </p:nvSpPr>
        <p:spPr>
          <a:xfrm>
            <a:off x="2521298" y="3354417"/>
            <a:ext cx="794497" cy="264816"/>
          </a:xfrm>
          <a:prstGeom prst="rect">
            <a:avLst/>
          </a:prstGeom>
        </p:spPr>
        <p:txBody>
          <a:bodyPr vert="horz" wrap="square" lIns="0" tIns="0" rIns="0" bIns="0" rtlCol="0">
            <a:spAutoFit/>
          </a:bodyPr>
          <a:lstStyle/>
          <a:p>
            <a:pPr marL="11206" defTabSz="806867"/>
            <a:r>
              <a:rPr sz="1721" kern="0" spc="26" dirty="0">
                <a:solidFill>
                  <a:srgbClr val="505050"/>
                </a:solidFill>
                <a:latin typeface="Courier New"/>
                <a:cs typeface="Courier New"/>
              </a:rPr>
              <a:t>C</a:t>
            </a:r>
            <a:r>
              <a:rPr sz="1721" kern="0" spc="-40" dirty="0">
                <a:solidFill>
                  <a:srgbClr val="505050"/>
                </a:solidFill>
                <a:latin typeface="Courier New"/>
                <a:cs typeface="Courier New"/>
              </a:rPr>
              <a:t>o</a:t>
            </a:r>
            <a:r>
              <a:rPr sz="1721" kern="0" spc="-62" dirty="0">
                <a:solidFill>
                  <a:srgbClr val="505050"/>
                </a:solidFill>
                <a:latin typeface="Courier New"/>
                <a:cs typeface="Courier New"/>
              </a:rPr>
              <a:t>n</a:t>
            </a:r>
            <a:r>
              <a:rPr sz="1721" kern="0" spc="-300" dirty="0">
                <a:solidFill>
                  <a:srgbClr val="505050"/>
                </a:solidFill>
                <a:latin typeface="Courier New"/>
                <a:cs typeface="Courier New"/>
              </a:rPr>
              <a:t>s</a:t>
            </a:r>
            <a:r>
              <a:rPr sz="1721" kern="0" spc="-40" dirty="0">
                <a:solidFill>
                  <a:srgbClr val="505050"/>
                </a:solidFill>
                <a:latin typeface="Courier New"/>
                <a:cs typeface="Courier New"/>
              </a:rPr>
              <a:t>o</a:t>
            </a:r>
            <a:r>
              <a:rPr sz="1721" kern="0" spc="-622" dirty="0">
                <a:solidFill>
                  <a:srgbClr val="505050"/>
                </a:solidFill>
                <a:latin typeface="Courier New"/>
                <a:cs typeface="Courier New"/>
              </a:rPr>
              <a:t>l</a:t>
            </a:r>
            <a:r>
              <a:rPr sz="1721" kern="0" spc="-141" dirty="0">
                <a:solidFill>
                  <a:srgbClr val="505050"/>
                </a:solidFill>
                <a:latin typeface="Courier New"/>
                <a:cs typeface="Courier New"/>
              </a:rPr>
              <a:t>e</a:t>
            </a:r>
            <a:endParaRPr sz="1721" kern="0">
              <a:solidFill>
                <a:sysClr val="windowText" lastClr="000000"/>
              </a:solidFill>
              <a:latin typeface="Courier New"/>
              <a:cs typeface="Courier New"/>
            </a:endParaRPr>
          </a:p>
        </p:txBody>
      </p:sp>
      <p:sp>
        <p:nvSpPr>
          <p:cNvPr id="75" name="object 75"/>
          <p:cNvSpPr/>
          <p:nvPr/>
        </p:nvSpPr>
        <p:spPr>
          <a:xfrm>
            <a:off x="2305274" y="2175734"/>
            <a:ext cx="948018" cy="582706"/>
          </a:xfrm>
          <a:custGeom>
            <a:avLst/>
            <a:gdLst/>
            <a:ahLst/>
            <a:cxnLst/>
            <a:rect l="l" t="t" r="r" b="b"/>
            <a:pathLst>
              <a:path w="1074420" h="660400">
                <a:moveTo>
                  <a:pt x="1071372" y="659892"/>
                </a:moveTo>
                <a:lnTo>
                  <a:pt x="1524" y="659892"/>
                </a:lnTo>
                <a:lnTo>
                  <a:pt x="0" y="656844"/>
                </a:lnTo>
                <a:lnTo>
                  <a:pt x="0" y="3048"/>
                </a:lnTo>
                <a:lnTo>
                  <a:pt x="1524" y="0"/>
                </a:lnTo>
                <a:lnTo>
                  <a:pt x="1071372" y="0"/>
                </a:lnTo>
                <a:lnTo>
                  <a:pt x="1074420" y="3048"/>
                </a:lnTo>
                <a:lnTo>
                  <a:pt x="1074420" y="6096"/>
                </a:lnTo>
                <a:lnTo>
                  <a:pt x="9144" y="6096"/>
                </a:lnTo>
                <a:lnTo>
                  <a:pt x="4572" y="10668"/>
                </a:lnTo>
                <a:lnTo>
                  <a:pt x="9144" y="10668"/>
                </a:lnTo>
                <a:lnTo>
                  <a:pt x="9144" y="649224"/>
                </a:lnTo>
                <a:lnTo>
                  <a:pt x="4572" y="649224"/>
                </a:lnTo>
                <a:lnTo>
                  <a:pt x="9144" y="653796"/>
                </a:lnTo>
                <a:lnTo>
                  <a:pt x="1074420" y="653796"/>
                </a:lnTo>
                <a:lnTo>
                  <a:pt x="1074420" y="656844"/>
                </a:lnTo>
                <a:lnTo>
                  <a:pt x="1071372" y="659892"/>
                </a:lnTo>
                <a:close/>
              </a:path>
              <a:path w="1074420" h="660400">
                <a:moveTo>
                  <a:pt x="9144" y="10668"/>
                </a:moveTo>
                <a:lnTo>
                  <a:pt x="4572" y="10668"/>
                </a:lnTo>
                <a:lnTo>
                  <a:pt x="9144" y="6096"/>
                </a:lnTo>
                <a:lnTo>
                  <a:pt x="9144" y="10668"/>
                </a:lnTo>
                <a:close/>
              </a:path>
              <a:path w="1074420" h="660400">
                <a:moveTo>
                  <a:pt x="1063752" y="10668"/>
                </a:moveTo>
                <a:lnTo>
                  <a:pt x="9144" y="10668"/>
                </a:lnTo>
                <a:lnTo>
                  <a:pt x="9144" y="6096"/>
                </a:lnTo>
                <a:lnTo>
                  <a:pt x="1063752" y="6096"/>
                </a:lnTo>
                <a:lnTo>
                  <a:pt x="1063752" y="10668"/>
                </a:lnTo>
                <a:close/>
              </a:path>
              <a:path w="1074420" h="660400">
                <a:moveTo>
                  <a:pt x="1063752" y="653796"/>
                </a:moveTo>
                <a:lnTo>
                  <a:pt x="1063752" y="6096"/>
                </a:lnTo>
                <a:lnTo>
                  <a:pt x="1068324" y="10668"/>
                </a:lnTo>
                <a:lnTo>
                  <a:pt x="1074420" y="10668"/>
                </a:lnTo>
                <a:lnTo>
                  <a:pt x="1074420" y="649224"/>
                </a:lnTo>
                <a:lnTo>
                  <a:pt x="1068324" y="649224"/>
                </a:lnTo>
                <a:lnTo>
                  <a:pt x="1063752" y="653796"/>
                </a:lnTo>
                <a:close/>
              </a:path>
              <a:path w="1074420" h="660400">
                <a:moveTo>
                  <a:pt x="1074420" y="10668"/>
                </a:moveTo>
                <a:lnTo>
                  <a:pt x="1068324" y="10668"/>
                </a:lnTo>
                <a:lnTo>
                  <a:pt x="1063752" y="6096"/>
                </a:lnTo>
                <a:lnTo>
                  <a:pt x="1074420" y="6096"/>
                </a:lnTo>
                <a:lnTo>
                  <a:pt x="1074420" y="10668"/>
                </a:lnTo>
                <a:close/>
              </a:path>
              <a:path w="1074420" h="660400">
                <a:moveTo>
                  <a:pt x="9144" y="653796"/>
                </a:moveTo>
                <a:lnTo>
                  <a:pt x="4572" y="649224"/>
                </a:lnTo>
                <a:lnTo>
                  <a:pt x="9144" y="649224"/>
                </a:lnTo>
                <a:lnTo>
                  <a:pt x="9144" y="653796"/>
                </a:lnTo>
                <a:close/>
              </a:path>
              <a:path w="1074420" h="660400">
                <a:moveTo>
                  <a:pt x="1063752" y="653796"/>
                </a:moveTo>
                <a:lnTo>
                  <a:pt x="9144" y="653796"/>
                </a:lnTo>
                <a:lnTo>
                  <a:pt x="9144" y="649224"/>
                </a:lnTo>
                <a:lnTo>
                  <a:pt x="1063752" y="649224"/>
                </a:lnTo>
                <a:lnTo>
                  <a:pt x="1063752" y="653796"/>
                </a:lnTo>
                <a:close/>
              </a:path>
              <a:path w="1074420" h="660400">
                <a:moveTo>
                  <a:pt x="1074420" y="653796"/>
                </a:moveTo>
                <a:lnTo>
                  <a:pt x="1063752" y="653796"/>
                </a:lnTo>
                <a:lnTo>
                  <a:pt x="1068324" y="649224"/>
                </a:lnTo>
                <a:lnTo>
                  <a:pt x="1074420" y="649224"/>
                </a:lnTo>
                <a:lnTo>
                  <a:pt x="1074420" y="653796"/>
                </a:lnTo>
                <a:close/>
              </a:path>
            </a:pathLst>
          </a:custGeom>
          <a:solidFill>
            <a:srgbClr val="0F7C0F"/>
          </a:solidFill>
        </p:spPr>
        <p:txBody>
          <a:bodyPr wrap="square" lIns="0" tIns="0" rIns="0" bIns="0" rtlCol="0"/>
          <a:lstStyle/>
          <a:p>
            <a:pPr defTabSz="806867"/>
            <a:endParaRPr sz="1588" kern="0">
              <a:solidFill>
                <a:sysClr val="windowText" lastClr="000000"/>
              </a:solidFill>
            </a:endParaRPr>
          </a:p>
        </p:txBody>
      </p:sp>
      <p:sp>
        <p:nvSpPr>
          <p:cNvPr id="76" name="object 76"/>
          <p:cNvSpPr txBox="1"/>
          <p:nvPr/>
        </p:nvSpPr>
        <p:spPr>
          <a:xfrm>
            <a:off x="2309308" y="2181112"/>
            <a:ext cx="939053" cy="549937"/>
          </a:xfrm>
          <a:prstGeom prst="rect">
            <a:avLst/>
          </a:prstGeom>
          <a:solidFill>
            <a:srgbClr val="A0B8A0"/>
          </a:solidFill>
        </p:spPr>
        <p:txBody>
          <a:bodyPr vert="horz" wrap="square" lIns="0" tIns="20171" rIns="0" bIns="0" rtlCol="0">
            <a:spAutoFit/>
          </a:bodyPr>
          <a:lstStyle/>
          <a:p>
            <a:pPr marL="118228" marR="110384" indent="-2241" algn="ctr" defTabSz="806867">
              <a:lnSpc>
                <a:spcPct val="99600"/>
              </a:lnSpc>
              <a:spcBef>
                <a:spcPts val="159"/>
              </a:spcBef>
            </a:pPr>
            <a:r>
              <a:rPr sz="1147" kern="0" spc="-9" dirty="0">
                <a:solidFill>
                  <a:srgbClr val="505050"/>
                </a:solidFill>
                <a:latin typeface="Courier New"/>
                <a:cs typeface="Courier New"/>
              </a:rPr>
              <a:t>R </a:t>
            </a:r>
            <a:r>
              <a:rPr sz="1147" kern="0" spc="-128" dirty="0">
                <a:solidFill>
                  <a:srgbClr val="505050"/>
                </a:solidFill>
                <a:latin typeface="Courier New"/>
                <a:cs typeface="Courier New"/>
              </a:rPr>
              <a:t>IDE </a:t>
            </a:r>
            <a:r>
              <a:rPr sz="1147" u="sng" kern="0" spc="-163" dirty="0">
                <a:solidFill>
                  <a:srgbClr val="505050"/>
                </a:solidFill>
                <a:latin typeface="Courier New"/>
                <a:cs typeface="Courier New"/>
              </a:rPr>
              <a:t>or  </a:t>
            </a:r>
            <a:r>
              <a:rPr sz="1147" kern="0" spc="-168" dirty="0">
                <a:solidFill>
                  <a:srgbClr val="505050"/>
                </a:solidFill>
                <a:latin typeface="Courier New"/>
                <a:cs typeface="Courier New"/>
              </a:rPr>
              <a:t>c</a:t>
            </a:r>
            <a:r>
              <a:rPr sz="1147" kern="0" spc="-18" dirty="0">
                <a:solidFill>
                  <a:srgbClr val="505050"/>
                </a:solidFill>
                <a:latin typeface="Courier New"/>
                <a:cs typeface="Courier New"/>
              </a:rPr>
              <a:t>o</a:t>
            </a:r>
            <a:r>
              <a:rPr sz="1147" kern="0" spc="291" dirty="0">
                <a:solidFill>
                  <a:srgbClr val="505050"/>
                </a:solidFill>
                <a:latin typeface="Courier New"/>
                <a:cs typeface="Courier New"/>
              </a:rPr>
              <a:t>mm</a:t>
            </a:r>
            <a:r>
              <a:rPr sz="1147" kern="0" spc="-110" dirty="0">
                <a:solidFill>
                  <a:srgbClr val="505050"/>
                </a:solidFill>
                <a:latin typeface="Courier New"/>
                <a:cs typeface="Courier New"/>
              </a:rPr>
              <a:t>a</a:t>
            </a:r>
            <a:r>
              <a:rPr sz="1147" kern="0" spc="-53" dirty="0">
                <a:solidFill>
                  <a:srgbClr val="505050"/>
                </a:solidFill>
                <a:latin typeface="Courier New"/>
                <a:cs typeface="Courier New"/>
              </a:rPr>
              <a:t>n</a:t>
            </a:r>
            <a:r>
              <a:rPr sz="1147" kern="0" spc="-4" dirty="0">
                <a:solidFill>
                  <a:srgbClr val="505050"/>
                </a:solidFill>
                <a:latin typeface="Courier New"/>
                <a:cs typeface="Courier New"/>
              </a:rPr>
              <a:t>d</a:t>
            </a:r>
            <a:r>
              <a:rPr sz="1147" kern="0" spc="-234" dirty="0">
                <a:solidFill>
                  <a:srgbClr val="505050"/>
                </a:solidFill>
                <a:latin typeface="Courier New"/>
                <a:cs typeface="Courier New"/>
              </a:rPr>
              <a:t>-  </a:t>
            </a:r>
            <a:r>
              <a:rPr sz="1147" kern="0" spc="-243" dirty="0">
                <a:solidFill>
                  <a:srgbClr val="505050"/>
                </a:solidFill>
                <a:latin typeface="Courier New"/>
                <a:cs typeface="Courier New"/>
              </a:rPr>
              <a:t>line</a:t>
            </a:r>
            <a:endParaRPr sz="1147" kern="0">
              <a:solidFill>
                <a:sysClr val="windowText" lastClr="000000"/>
              </a:solidFill>
              <a:latin typeface="Courier New"/>
              <a:cs typeface="Courier New"/>
            </a:endParaRPr>
          </a:p>
        </p:txBody>
      </p:sp>
      <p:sp>
        <p:nvSpPr>
          <p:cNvPr id="77" name="object 77"/>
          <p:cNvSpPr/>
          <p:nvPr/>
        </p:nvSpPr>
        <p:spPr>
          <a:xfrm>
            <a:off x="2843156" y="2756648"/>
            <a:ext cx="98612" cy="169769"/>
          </a:xfrm>
          <a:custGeom>
            <a:avLst/>
            <a:gdLst/>
            <a:ahLst/>
            <a:cxnLst/>
            <a:rect l="l" t="t" r="r" b="b"/>
            <a:pathLst>
              <a:path w="111759" h="192404">
                <a:moveTo>
                  <a:pt x="60959" y="47244"/>
                </a:moveTo>
                <a:lnTo>
                  <a:pt x="48767" y="47244"/>
                </a:lnTo>
                <a:lnTo>
                  <a:pt x="48767" y="0"/>
                </a:lnTo>
                <a:lnTo>
                  <a:pt x="60959" y="0"/>
                </a:lnTo>
                <a:lnTo>
                  <a:pt x="60959" y="47244"/>
                </a:lnTo>
                <a:close/>
              </a:path>
              <a:path w="111759" h="192404">
                <a:moveTo>
                  <a:pt x="60959" y="131064"/>
                </a:moveTo>
                <a:lnTo>
                  <a:pt x="48767" y="131064"/>
                </a:lnTo>
                <a:lnTo>
                  <a:pt x="48767" y="83820"/>
                </a:lnTo>
                <a:lnTo>
                  <a:pt x="60959" y="83820"/>
                </a:lnTo>
                <a:lnTo>
                  <a:pt x="60959" y="131064"/>
                </a:lnTo>
                <a:close/>
              </a:path>
              <a:path w="111759" h="192404">
                <a:moveTo>
                  <a:pt x="54863" y="192024"/>
                </a:moveTo>
                <a:lnTo>
                  <a:pt x="1523" y="99060"/>
                </a:lnTo>
                <a:lnTo>
                  <a:pt x="0" y="96012"/>
                </a:lnTo>
                <a:lnTo>
                  <a:pt x="0" y="92964"/>
                </a:lnTo>
                <a:lnTo>
                  <a:pt x="6095" y="89916"/>
                </a:lnTo>
                <a:lnTo>
                  <a:pt x="9143" y="89916"/>
                </a:lnTo>
                <a:lnTo>
                  <a:pt x="10667" y="92964"/>
                </a:lnTo>
                <a:lnTo>
                  <a:pt x="53229" y="166116"/>
                </a:lnTo>
                <a:lnTo>
                  <a:pt x="48767" y="166116"/>
                </a:lnTo>
                <a:lnTo>
                  <a:pt x="48767" y="179832"/>
                </a:lnTo>
                <a:lnTo>
                  <a:pt x="62059" y="179832"/>
                </a:lnTo>
                <a:lnTo>
                  <a:pt x="54863" y="192024"/>
                </a:lnTo>
                <a:close/>
              </a:path>
              <a:path w="111759" h="192404">
                <a:moveTo>
                  <a:pt x="60959" y="176783"/>
                </a:moveTo>
                <a:lnTo>
                  <a:pt x="59435" y="176783"/>
                </a:lnTo>
                <a:lnTo>
                  <a:pt x="54863" y="168925"/>
                </a:lnTo>
                <a:lnTo>
                  <a:pt x="99059" y="92964"/>
                </a:lnTo>
                <a:lnTo>
                  <a:pt x="100583" y="89916"/>
                </a:lnTo>
                <a:lnTo>
                  <a:pt x="103631" y="89916"/>
                </a:lnTo>
                <a:lnTo>
                  <a:pt x="109727" y="92964"/>
                </a:lnTo>
                <a:lnTo>
                  <a:pt x="111251" y="96012"/>
                </a:lnTo>
                <a:lnTo>
                  <a:pt x="109727" y="99060"/>
                </a:lnTo>
                <a:lnTo>
                  <a:pt x="70153" y="166116"/>
                </a:lnTo>
                <a:lnTo>
                  <a:pt x="60959" y="166116"/>
                </a:lnTo>
                <a:lnTo>
                  <a:pt x="60959" y="176783"/>
                </a:lnTo>
                <a:close/>
              </a:path>
              <a:path w="111759" h="192404">
                <a:moveTo>
                  <a:pt x="60959" y="179832"/>
                </a:moveTo>
                <a:lnTo>
                  <a:pt x="48767" y="179832"/>
                </a:lnTo>
                <a:lnTo>
                  <a:pt x="48767" y="166116"/>
                </a:lnTo>
                <a:lnTo>
                  <a:pt x="53229" y="166116"/>
                </a:lnTo>
                <a:lnTo>
                  <a:pt x="54863" y="168925"/>
                </a:lnTo>
                <a:lnTo>
                  <a:pt x="50291" y="176783"/>
                </a:lnTo>
                <a:lnTo>
                  <a:pt x="60959" y="176783"/>
                </a:lnTo>
                <a:lnTo>
                  <a:pt x="60959" y="179832"/>
                </a:lnTo>
                <a:close/>
              </a:path>
              <a:path w="111759" h="192404">
                <a:moveTo>
                  <a:pt x="54863" y="168925"/>
                </a:moveTo>
                <a:lnTo>
                  <a:pt x="53229" y="166116"/>
                </a:lnTo>
                <a:lnTo>
                  <a:pt x="56498" y="166116"/>
                </a:lnTo>
                <a:lnTo>
                  <a:pt x="54863" y="168925"/>
                </a:lnTo>
                <a:close/>
              </a:path>
              <a:path w="111759" h="192404">
                <a:moveTo>
                  <a:pt x="62059" y="179832"/>
                </a:moveTo>
                <a:lnTo>
                  <a:pt x="60959" y="179832"/>
                </a:lnTo>
                <a:lnTo>
                  <a:pt x="60959" y="166116"/>
                </a:lnTo>
                <a:lnTo>
                  <a:pt x="70153" y="166116"/>
                </a:lnTo>
                <a:lnTo>
                  <a:pt x="62059" y="179832"/>
                </a:lnTo>
                <a:close/>
              </a:path>
              <a:path w="111759" h="192404">
                <a:moveTo>
                  <a:pt x="59435" y="176783"/>
                </a:moveTo>
                <a:lnTo>
                  <a:pt x="50291" y="176783"/>
                </a:lnTo>
                <a:lnTo>
                  <a:pt x="54863" y="168925"/>
                </a:lnTo>
                <a:lnTo>
                  <a:pt x="59435" y="176783"/>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78" name="object 78"/>
          <p:cNvSpPr/>
          <p:nvPr/>
        </p:nvSpPr>
        <p:spPr>
          <a:xfrm>
            <a:off x="2673723" y="2755302"/>
            <a:ext cx="98612" cy="165847"/>
          </a:xfrm>
          <a:custGeom>
            <a:avLst/>
            <a:gdLst/>
            <a:ahLst/>
            <a:cxnLst/>
            <a:rect l="l" t="t" r="r" b="b"/>
            <a:pathLst>
              <a:path w="111759" h="187960">
                <a:moveTo>
                  <a:pt x="62484" y="187451"/>
                </a:moveTo>
                <a:lnTo>
                  <a:pt x="50292" y="187451"/>
                </a:lnTo>
                <a:lnTo>
                  <a:pt x="50292" y="140207"/>
                </a:lnTo>
                <a:lnTo>
                  <a:pt x="62484" y="140207"/>
                </a:lnTo>
                <a:lnTo>
                  <a:pt x="62484" y="187451"/>
                </a:lnTo>
                <a:close/>
              </a:path>
              <a:path w="111759" h="187960">
                <a:moveTo>
                  <a:pt x="10668" y="102107"/>
                </a:moveTo>
                <a:lnTo>
                  <a:pt x="7620" y="102107"/>
                </a:lnTo>
                <a:lnTo>
                  <a:pt x="1524" y="99059"/>
                </a:lnTo>
                <a:lnTo>
                  <a:pt x="0" y="96011"/>
                </a:lnTo>
                <a:lnTo>
                  <a:pt x="1524" y="92963"/>
                </a:lnTo>
                <a:lnTo>
                  <a:pt x="56388" y="0"/>
                </a:lnTo>
                <a:lnTo>
                  <a:pt x="63383" y="12191"/>
                </a:lnTo>
                <a:lnTo>
                  <a:pt x="50292" y="12191"/>
                </a:lnTo>
                <a:lnTo>
                  <a:pt x="50292" y="21335"/>
                </a:lnTo>
                <a:lnTo>
                  <a:pt x="53838" y="21335"/>
                </a:lnTo>
                <a:lnTo>
                  <a:pt x="55626" y="24407"/>
                </a:lnTo>
                <a:lnTo>
                  <a:pt x="12192" y="99059"/>
                </a:lnTo>
                <a:lnTo>
                  <a:pt x="10668" y="102107"/>
                </a:lnTo>
                <a:close/>
              </a:path>
              <a:path w="111759" h="187960">
                <a:moveTo>
                  <a:pt x="55626" y="24407"/>
                </a:moveTo>
                <a:lnTo>
                  <a:pt x="50292" y="15239"/>
                </a:lnTo>
                <a:lnTo>
                  <a:pt x="50292" y="12191"/>
                </a:lnTo>
                <a:lnTo>
                  <a:pt x="62484" y="12191"/>
                </a:lnTo>
                <a:lnTo>
                  <a:pt x="62484" y="15239"/>
                </a:lnTo>
                <a:lnTo>
                  <a:pt x="60960" y="15239"/>
                </a:lnTo>
                <a:lnTo>
                  <a:pt x="55626" y="24407"/>
                </a:lnTo>
                <a:close/>
              </a:path>
              <a:path w="111759" h="187960">
                <a:moveTo>
                  <a:pt x="68629" y="21335"/>
                </a:moveTo>
                <a:lnTo>
                  <a:pt x="62484" y="21335"/>
                </a:lnTo>
                <a:lnTo>
                  <a:pt x="62484" y="12191"/>
                </a:lnTo>
                <a:lnTo>
                  <a:pt x="63383" y="12191"/>
                </a:lnTo>
                <a:lnTo>
                  <a:pt x="68629" y="21335"/>
                </a:lnTo>
                <a:close/>
              </a:path>
              <a:path w="111759" h="187960">
                <a:moveTo>
                  <a:pt x="53838" y="21335"/>
                </a:moveTo>
                <a:lnTo>
                  <a:pt x="50292" y="21335"/>
                </a:lnTo>
                <a:lnTo>
                  <a:pt x="50292" y="15239"/>
                </a:lnTo>
                <a:lnTo>
                  <a:pt x="53838" y="21335"/>
                </a:lnTo>
                <a:close/>
              </a:path>
              <a:path w="111759" h="187960">
                <a:moveTo>
                  <a:pt x="105156" y="102107"/>
                </a:moveTo>
                <a:lnTo>
                  <a:pt x="102108" y="102107"/>
                </a:lnTo>
                <a:lnTo>
                  <a:pt x="99060" y="99059"/>
                </a:lnTo>
                <a:lnTo>
                  <a:pt x="55626" y="24407"/>
                </a:lnTo>
                <a:lnTo>
                  <a:pt x="60960" y="15239"/>
                </a:lnTo>
                <a:lnTo>
                  <a:pt x="62484" y="15239"/>
                </a:lnTo>
                <a:lnTo>
                  <a:pt x="62484" y="21335"/>
                </a:lnTo>
                <a:lnTo>
                  <a:pt x="68629" y="21335"/>
                </a:lnTo>
                <a:lnTo>
                  <a:pt x="109728" y="92963"/>
                </a:lnTo>
                <a:lnTo>
                  <a:pt x="111252" y="96011"/>
                </a:lnTo>
                <a:lnTo>
                  <a:pt x="111252" y="99059"/>
                </a:lnTo>
                <a:lnTo>
                  <a:pt x="105156" y="102107"/>
                </a:lnTo>
                <a:close/>
              </a:path>
              <a:path w="111759" h="187960">
                <a:moveTo>
                  <a:pt x="62484" y="103631"/>
                </a:moveTo>
                <a:lnTo>
                  <a:pt x="50292" y="103631"/>
                </a:lnTo>
                <a:lnTo>
                  <a:pt x="50292" y="56387"/>
                </a:lnTo>
                <a:lnTo>
                  <a:pt x="62484" y="56387"/>
                </a:lnTo>
                <a:lnTo>
                  <a:pt x="62484" y="103631"/>
                </a:lnTo>
                <a:close/>
              </a:path>
            </a:pathLst>
          </a:custGeom>
          <a:solidFill>
            <a:srgbClr val="FFFF00"/>
          </a:solidFill>
        </p:spPr>
        <p:txBody>
          <a:bodyPr wrap="square" lIns="0" tIns="0" rIns="0" bIns="0" rtlCol="0"/>
          <a:lstStyle/>
          <a:p>
            <a:pPr defTabSz="806867"/>
            <a:endParaRPr sz="1588" kern="0">
              <a:solidFill>
                <a:sysClr val="windowText" lastClr="000000"/>
              </a:solidFill>
            </a:endParaRPr>
          </a:p>
        </p:txBody>
      </p:sp>
      <p:sp>
        <p:nvSpPr>
          <p:cNvPr id="79" name="object 79"/>
          <p:cNvSpPr txBox="1"/>
          <p:nvPr/>
        </p:nvSpPr>
        <p:spPr>
          <a:xfrm>
            <a:off x="5339820" y="2628006"/>
            <a:ext cx="431986" cy="217239"/>
          </a:xfrm>
          <a:prstGeom prst="rect">
            <a:avLst/>
          </a:prstGeom>
        </p:spPr>
        <p:txBody>
          <a:bodyPr vert="horz" wrap="square" lIns="0" tIns="0" rIns="0" bIns="0" rtlCol="0">
            <a:spAutoFit/>
          </a:bodyPr>
          <a:lstStyle/>
          <a:p>
            <a:pPr marL="11206" marR="4483" indent="22413" defTabSz="806867"/>
            <a:r>
              <a:rPr sz="706" kern="0" spc="49" dirty="0">
                <a:solidFill>
                  <a:srgbClr val="FFFFFF"/>
                </a:solidFill>
                <a:latin typeface="Courier New"/>
                <a:cs typeface="Courier New"/>
              </a:rPr>
              <a:t>REMOTE  </a:t>
            </a:r>
            <a:r>
              <a:rPr sz="706" kern="0" spc="18" dirty="0">
                <a:solidFill>
                  <a:srgbClr val="FFFFFF"/>
                </a:solidFill>
                <a:latin typeface="Courier New"/>
                <a:cs typeface="Courier New"/>
              </a:rPr>
              <a:t>C</a:t>
            </a:r>
            <a:r>
              <a:rPr sz="706" kern="0" spc="110" dirty="0">
                <a:solidFill>
                  <a:srgbClr val="FFFFFF"/>
                </a:solidFill>
                <a:latin typeface="Courier New"/>
                <a:cs typeface="Courier New"/>
              </a:rPr>
              <a:t>O</a:t>
            </a:r>
            <a:r>
              <a:rPr sz="706" kern="0" spc="137" dirty="0">
                <a:solidFill>
                  <a:srgbClr val="FFFFFF"/>
                </a:solidFill>
                <a:latin typeface="Courier New"/>
                <a:cs typeface="Courier New"/>
              </a:rPr>
              <a:t>N</a:t>
            </a:r>
            <a:r>
              <a:rPr sz="706" kern="0" spc="-13" dirty="0">
                <a:solidFill>
                  <a:srgbClr val="FFFFFF"/>
                </a:solidFill>
                <a:latin typeface="Courier New"/>
                <a:cs typeface="Courier New"/>
              </a:rPr>
              <a:t>T</a:t>
            </a:r>
            <a:r>
              <a:rPr sz="706" kern="0" spc="-44" dirty="0">
                <a:solidFill>
                  <a:srgbClr val="FFFFFF"/>
                </a:solidFill>
                <a:latin typeface="Courier New"/>
                <a:cs typeface="Courier New"/>
              </a:rPr>
              <a:t>E</a:t>
            </a:r>
            <a:r>
              <a:rPr sz="706" kern="0" spc="40" dirty="0">
                <a:solidFill>
                  <a:srgbClr val="FFFFFF"/>
                </a:solidFill>
                <a:latin typeface="Courier New"/>
                <a:cs typeface="Courier New"/>
              </a:rPr>
              <a:t>X</a:t>
            </a:r>
            <a:r>
              <a:rPr sz="706" kern="0" spc="-9" dirty="0">
                <a:solidFill>
                  <a:srgbClr val="FFFFFF"/>
                </a:solidFill>
                <a:latin typeface="Courier New"/>
                <a:cs typeface="Courier New"/>
              </a:rPr>
              <a:t>T</a:t>
            </a:r>
            <a:endParaRPr sz="706" kern="0">
              <a:solidFill>
                <a:sysClr val="windowText" lastClr="000000"/>
              </a:solidFill>
              <a:latin typeface="Courier New"/>
              <a:cs typeface="Courier New"/>
            </a:endParaRPr>
          </a:p>
        </p:txBody>
      </p:sp>
    </p:spTree>
    <p:extLst>
      <p:ext uri="{BB962C8B-B14F-4D97-AF65-F5344CB8AC3E}">
        <p14:creationId xmlns:p14="http://schemas.microsoft.com/office/powerpoint/2010/main" val="2221989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2127" y="2027817"/>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271656" y="1924274"/>
            <a:ext cx="3814931" cy="318695"/>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012127" y="2458122"/>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259553" y="2354579"/>
            <a:ext cx="4684955" cy="318695"/>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7084359" y="2363994"/>
            <a:ext cx="843243" cy="237004"/>
          </a:xfrm>
          <a:custGeom>
            <a:avLst/>
            <a:gdLst/>
            <a:ahLst/>
            <a:cxnLst/>
            <a:rect l="l" t="t" r="r" b="b"/>
            <a:pathLst>
              <a:path w="955675" h="268605">
                <a:moveTo>
                  <a:pt x="135636" y="263652"/>
                </a:moveTo>
                <a:lnTo>
                  <a:pt x="115824" y="263652"/>
                </a:lnTo>
                <a:lnTo>
                  <a:pt x="176784" y="173736"/>
                </a:lnTo>
                <a:lnTo>
                  <a:pt x="115824" y="79248"/>
                </a:lnTo>
                <a:lnTo>
                  <a:pt x="135636" y="79248"/>
                </a:lnTo>
                <a:lnTo>
                  <a:pt x="176784" y="144780"/>
                </a:lnTo>
                <a:lnTo>
                  <a:pt x="185928" y="158496"/>
                </a:lnTo>
                <a:lnTo>
                  <a:pt x="187452" y="161544"/>
                </a:lnTo>
                <a:lnTo>
                  <a:pt x="204658" y="161544"/>
                </a:lnTo>
                <a:lnTo>
                  <a:pt x="196596" y="173736"/>
                </a:lnTo>
                <a:lnTo>
                  <a:pt x="204861" y="185928"/>
                </a:lnTo>
                <a:lnTo>
                  <a:pt x="185928" y="185928"/>
                </a:lnTo>
                <a:lnTo>
                  <a:pt x="179832" y="196596"/>
                </a:lnTo>
                <a:lnTo>
                  <a:pt x="178308" y="198120"/>
                </a:lnTo>
                <a:lnTo>
                  <a:pt x="178308" y="199644"/>
                </a:lnTo>
                <a:lnTo>
                  <a:pt x="176784" y="201168"/>
                </a:lnTo>
                <a:lnTo>
                  <a:pt x="135636" y="263652"/>
                </a:lnTo>
                <a:close/>
              </a:path>
              <a:path w="955675" h="268605">
                <a:moveTo>
                  <a:pt x="204658" y="161544"/>
                </a:moveTo>
                <a:lnTo>
                  <a:pt x="187452" y="161544"/>
                </a:lnTo>
                <a:lnTo>
                  <a:pt x="196596" y="146304"/>
                </a:lnTo>
                <a:lnTo>
                  <a:pt x="239268" y="79248"/>
                </a:lnTo>
                <a:lnTo>
                  <a:pt x="259080" y="79248"/>
                </a:lnTo>
                <a:lnTo>
                  <a:pt x="204658" y="161544"/>
                </a:lnTo>
                <a:close/>
              </a:path>
              <a:path w="955675" h="268605">
                <a:moveTo>
                  <a:pt x="257556" y="263652"/>
                </a:moveTo>
                <a:lnTo>
                  <a:pt x="236220" y="263652"/>
                </a:lnTo>
                <a:lnTo>
                  <a:pt x="187452" y="185928"/>
                </a:lnTo>
                <a:lnTo>
                  <a:pt x="204861" y="185928"/>
                </a:lnTo>
                <a:lnTo>
                  <a:pt x="257556" y="263652"/>
                </a:lnTo>
                <a:close/>
              </a:path>
              <a:path w="955675" h="268605">
                <a:moveTo>
                  <a:pt x="27833" y="120396"/>
                </a:moveTo>
                <a:lnTo>
                  <a:pt x="16764" y="120396"/>
                </a:lnTo>
                <a:lnTo>
                  <a:pt x="20740" y="109799"/>
                </a:lnTo>
                <a:lnTo>
                  <a:pt x="52768" y="77914"/>
                </a:lnTo>
                <a:lnTo>
                  <a:pt x="68580" y="74676"/>
                </a:lnTo>
                <a:lnTo>
                  <a:pt x="76200" y="74676"/>
                </a:lnTo>
                <a:lnTo>
                  <a:pt x="88392" y="77724"/>
                </a:lnTo>
                <a:lnTo>
                  <a:pt x="88392" y="89916"/>
                </a:lnTo>
                <a:lnTo>
                  <a:pt x="68580" y="89916"/>
                </a:lnTo>
                <a:lnTo>
                  <a:pt x="57721" y="91344"/>
                </a:lnTo>
                <a:lnTo>
                  <a:pt x="48006" y="95631"/>
                </a:lnTo>
                <a:lnTo>
                  <a:pt x="39433" y="102774"/>
                </a:lnTo>
                <a:lnTo>
                  <a:pt x="32004" y="112776"/>
                </a:lnTo>
                <a:lnTo>
                  <a:pt x="27833" y="120396"/>
                </a:lnTo>
                <a:close/>
              </a:path>
              <a:path w="955675" h="268605">
                <a:moveTo>
                  <a:pt x="16764" y="263652"/>
                </a:moveTo>
                <a:lnTo>
                  <a:pt x="0" y="263652"/>
                </a:lnTo>
                <a:lnTo>
                  <a:pt x="0" y="79248"/>
                </a:lnTo>
                <a:lnTo>
                  <a:pt x="16764" y="79248"/>
                </a:lnTo>
                <a:lnTo>
                  <a:pt x="16764" y="120396"/>
                </a:lnTo>
                <a:lnTo>
                  <a:pt x="27833" y="120396"/>
                </a:lnTo>
                <a:lnTo>
                  <a:pt x="25122" y="125349"/>
                </a:lnTo>
                <a:lnTo>
                  <a:pt x="20383" y="140208"/>
                </a:lnTo>
                <a:lnTo>
                  <a:pt x="17645" y="157353"/>
                </a:lnTo>
                <a:lnTo>
                  <a:pt x="16764" y="176784"/>
                </a:lnTo>
                <a:lnTo>
                  <a:pt x="16764" y="263652"/>
                </a:lnTo>
                <a:close/>
              </a:path>
              <a:path w="955675" h="268605">
                <a:moveTo>
                  <a:pt x="88392" y="96012"/>
                </a:moveTo>
                <a:lnTo>
                  <a:pt x="82296" y="91440"/>
                </a:lnTo>
                <a:lnTo>
                  <a:pt x="76200" y="89916"/>
                </a:lnTo>
                <a:lnTo>
                  <a:pt x="88392" y="89916"/>
                </a:lnTo>
                <a:lnTo>
                  <a:pt x="88392" y="96012"/>
                </a:lnTo>
                <a:close/>
              </a:path>
              <a:path w="955675" h="268605">
                <a:moveTo>
                  <a:pt x="731520" y="263652"/>
                </a:moveTo>
                <a:lnTo>
                  <a:pt x="714756" y="263652"/>
                </a:lnTo>
                <a:lnTo>
                  <a:pt x="714756" y="4572"/>
                </a:lnTo>
                <a:lnTo>
                  <a:pt x="731520" y="4572"/>
                </a:lnTo>
                <a:lnTo>
                  <a:pt x="748339" y="41148"/>
                </a:lnTo>
                <a:lnTo>
                  <a:pt x="731520" y="41148"/>
                </a:lnTo>
                <a:lnTo>
                  <a:pt x="731520" y="263652"/>
                </a:lnTo>
                <a:close/>
              </a:path>
              <a:path w="955675" h="268605">
                <a:moveTo>
                  <a:pt x="851683" y="234696"/>
                </a:moveTo>
                <a:lnTo>
                  <a:pt x="836676" y="234696"/>
                </a:lnTo>
                <a:lnTo>
                  <a:pt x="838200" y="228600"/>
                </a:lnTo>
                <a:lnTo>
                  <a:pt x="841248" y="222504"/>
                </a:lnTo>
                <a:lnTo>
                  <a:pt x="844296" y="211836"/>
                </a:lnTo>
                <a:lnTo>
                  <a:pt x="940308" y="4572"/>
                </a:lnTo>
                <a:lnTo>
                  <a:pt x="955548" y="4572"/>
                </a:lnTo>
                <a:lnTo>
                  <a:pt x="955548" y="41148"/>
                </a:lnTo>
                <a:lnTo>
                  <a:pt x="940308" y="41148"/>
                </a:lnTo>
                <a:lnTo>
                  <a:pt x="937260" y="51816"/>
                </a:lnTo>
                <a:lnTo>
                  <a:pt x="932688" y="59436"/>
                </a:lnTo>
                <a:lnTo>
                  <a:pt x="931163" y="64008"/>
                </a:lnTo>
                <a:lnTo>
                  <a:pt x="851683" y="234696"/>
                </a:lnTo>
                <a:close/>
              </a:path>
              <a:path w="955675" h="268605">
                <a:moveTo>
                  <a:pt x="838200" y="263652"/>
                </a:moveTo>
                <a:lnTo>
                  <a:pt x="832104" y="263652"/>
                </a:lnTo>
                <a:lnTo>
                  <a:pt x="740664" y="65532"/>
                </a:lnTo>
                <a:lnTo>
                  <a:pt x="738378" y="60436"/>
                </a:lnTo>
                <a:lnTo>
                  <a:pt x="736091" y="54483"/>
                </a:lnTo>
                <a:lnTo>
                  <a:pt x="733806" y="47958"/>
                </a:lnTo>
                <a:lnTo>
                  <a:pt x="731520" y="41148"/>
                </a:lnTo>
                <a:lnTo>
                  <a:pt x="748339" y="41148"/>
                </a:lnTo>
                <a:lnTo>
                  <a:pt x="827532" y="213360"/>
                </a:lnTo>
                <a:lnTo>
                  <a:pt x="827532" y="214884"/>
                </a:lnTo>
                <a:lnTo>
                  <a:pt x="829056" y="216408"/>
                </a:lnTo>
                <a:lnTo>
                  <a:pt x="829056" y="217932"/>
                </a:lnTo>
                <a:lnTo>
                  <a:pt x="830580" y="220980"/>
                </a:lnTo>
                <a:lnTo>
                  <a:pt x="830580" y="222504"/>
                </a:lnTo>
                <a:lnTo>
                  <a:pt x="832104" y="224028"/>
                </a:lnTo>
                <a:lnTo>
                  <a:pt x="833628" y="227076"/>
                </a:lnTo>
                <a:lnTo>
                  <a:pt x="835152" y="231648"/>
                </a:lnTo>
                <a:lnTo>
                  <a:pt x="835152" y="234696"/>
                </a:lnTo>
                <a:lnTo>
                  <a:pt x="851683" y="234696"/>
                </a:lnTo>
                <a:lnTo>
                  <a:pt x="838200" y="263652"/>
                </a:lnTo>
                <a:close/>
              </a:path>
              <a:path w="955675" h="268605">
                <a:moveTo>
                  <a:pt x="955548" y="263652"/>
                </a:moveTo>
                <a:lnTo>
                  <a:pt x="938784" y="263652"/>
                </a:lnTo>
                <a:lnTo>
                  <a:pt x="938784" y="79248"/>
                </a:lnTo>
                <a:lnTo>
                  <a:pt x="939022" y="74366"/>
                </a:lnTo>
                <a:lnTo>
                  <a:pt x="939546" y="66484"/>
                </a:lnTo>
                <a:lnTo>
                  <a:pt x="940069" y="55459"/>
                </a:lnTo>
                <a:lnTo>
                  <a:pt x="940308" y="41148"/>
                </a:lnTo>
                <a:lnTo>
                  <a:pt x="955548" y="41148"/>
                </a:lnTo>
                <a:lnTo>
                  <a:pt x="955548" y="263652"/>
                </a:lnTo>
                <a:close/>
              </a:path>
              <a:path w="955675" h="268605">
                <a:moveTo>
                  <a:pt x="667512" y="263652"/>
                </a:moveTo>
                <a:lnTo>
                  <a:pt x="545592" y="263652"/>
                </a:lnTo>
                <a:lnTo>
                  <a:pt x="545592" y="4572"/>
                </a:lnTo>
                <a:lnTo>
                  <a:pt x="562356" y="4572"/>
                </a:lnTo>
                <a:lnTo>
                  <a:pt x="562356" y="246888"/>
                </a:lnTo>
                <a:lnTo>
                  <a:pt x="667512" y="246888"/>
                </a:lnTo>
                <a:lnTo>
                  <a:pt x="667512" y="263652"/>
                </a:lnTo>
                <a:close/>
              </a:path>
              <a:path w="955675" h="268605">
                <a:moveTo>
                  <a:pt x="402336" y="268224"/>
                </a:moveTo>
                <a:lnTo>
                  <a:pt x="355092" y="259080"/>
                </a:lnTo>
                <a:lnTo>
                  <a:pt x="316992" y="231648"/>
                </a:lnTo>
                <a:lnTo>
                  <a:pt x="292989" y="190881"/>
                </a:lnTo>
                <a:lnTo>
                  <a:pt x="284988" y="138684"/>
                </a:lnTo>
                <a:lnTo>
                  <a:pt x="287035" y="110132"/>
                </a:lnTo>
                <a:lnTo>
                  <a:pt x="304276" y="60459"/>
                </a:lnTo>
                <a:lnTo>
                  <a:pt x="338875" y="22502"/>
                </a:lnTo>
                <a:lnTo>
                  <a:pt x="386262" y="2547"/>
                </a:lnTo>
                <a:lnTo>
                  <a:pt x="414528" y="0"/>
                </a:lnTo>
                <a:lnTo>
                  <a:pt x="431411" y="857"/>
                </a:lnTo>
                <a:lnTo>
                  <a:pt x="447865" y="3429"/>
                </a:lnTo>
                <a:lnTo>
                  <a:pt x="464034" y="7715"/>
                </a:lnTo>
                <a:lnTo>
                  <a:pt x="480060" y="13716"/>
                </a:lnTo>
                <a:lnTo>
                  <a:pt x="480060" y="16764"/>
                </a:lnTo>
                <a:lnTo>
                  <a:pt x="411480" y="16764"/>
                </a:lnTo>
                <a:lnTo>
                  <a:pt x="388381" y="18788"/>
                </a:lnTo>
                <a:lnTo>
                  <a:pt x="348472" y="35409"/>
                </a:lnTo>
                <a:lnTo>
                  <a:pt x="319349" y="67698"/>
                </a:lnTo>
                <a:lnTo>
                  <a:pt x="305014" y="110513"/>
                </a:lnTo>
                <a:lnTo>
                  <a:pt x="303276" y="135636"/>
                </a:lnTo>
                <a:lnTo>
                  <a:pt x="304990" y="161401"/>
                </a:lnTo>
                <a:lnTo>
                  <a:pt x="318706" y="203787"/>
                </a:lnTo>
                <a:lnTo>
                  <a:pt x="345828" y="234743"/>
                </a:lnTo>
                <a:lnTo>
                  <a:pt x="384071" y="249697"/>
                </a:lnTo>
                <a:lnTo>
                  <a:pt x="406908" y="251460"/>
                </a:lnTo>
                <a:lnTo>
                  <a:pt x="473601" y="251460"/>
                </a:lnTo>
                <a:lnTo>
                  <a:pt x="465558" y="255365"/>
                </a:lnTo>
                <a:lnTo>
                  <a:pt x="444817" y="262509"/>
                </a:lnTo>
                <a:lnTo>
                  <a:pt x="423791" y="266795"/>
                </a:lnTo>
                <a:lnTo>
                  <a:pt x="402336" y="268224"/>
                </a:lnTo>
                <a:close/>
              </a:path>
              <a:path w="955675" h="268605">
                <a:moveTo>
                  <a:pt x="480060" y="33528"/>
                </a:moveTo>
                <a:lnTo>
                  <a:pt x="462915" y="26408"/>
                </a:lnTo>
                <a:lnTo>
                  <a:pt x="445770" y="21145"/>
                </a:lnTo>
                <a:lnTo>
                  <a:pt x="428625" y="17883"/>
                </a:lnTo>
                <a:lnTo>
                  <a:pt x="411480" y="16764"/>
                </a:lnTo>
                <a:lnTo>
                  <a:pt x="480060" y="16764"/>
                </a:lnTo>
                <a:lnTo>
                  <a:pt x="480060" y="33528"/>
                </a:lnTo>
                <a:close/>
              </a:path>
              <a:path w="955675" h="268605">
                <a:moveTo>
                  <a:pt x="473601" y="251460"/>
                </a:moveTo>
                <a:lnTo>
                  <a:pt x="406908" y="251460"/>
                </a:lnTo>
                <a:lnTo>
                  <a:pt x="423505" y="250578"/>
                </a:lnTo>
                <a:lnTo>
                  <a:pt x="439102" y="247840"/>
                </a:lnTo>
                <a:lnTo>
                  <a:pt x="453842" y="243101"/>
                </a:lnTo>
                <a:lnTo>
                  <a:pt x="467868" y="236220"/>
                </a:lnTo>
                <a:lnTo>
                  <a:pt x="467868" y="150876"/>
                </a:lnTo>
                <a:lnTo>
                  <a:pt x="406908" y="150876"/>
                </a:lnTo>
                <a:lnTo>
                  <a:pt x="406908" y="135636"/>
                </a:lnTo>
                <a:lnTo>
                  <a:pt x="486156" y="135636"/>
                </a:lnTo>
                <a:lnTo>
                  <a:pt x="486156" y="245364"/>
                </a:lnTo>
                <a:lnTo>
                  <a:pt x="473601" y="251460"/>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7961107" y="2368027"/>
            <a:ext cx="64994" cy="281268"/>
          </a:xfrm>
          <a:custGeom>
            <a:avLst/>
            <a:gdLst/>
            <a:ahLst/>
            <a:cxnLst/>
            <a:rect l="l" t="t" r="r" b="b"/>
            <a:pathLst>
              <a:path w="73659" h="318769">
                <a:moveTo>
                  <a:pt x="18288" y="318516"/>
                </a:moveTo>
                <a:lnTo>
                  <a:pt x="0" y="318516"/>
                </a:lnTo>
                <a:lnTo>
                  <a:pt x="24241" y="283035"/>
                </a:lnTo>
                <a:lnTo>
                  <a:pt x="41910" y="244983"/>
                </a:lnTo>
                <a:lnTo>
                  <a:pt x="52720" y="204073"/>
                </a:lnTo>
                <a:lnTo>
                  <a:pt x="56387" y="160020"/>
                </a:lnTo>
                <a:lnTo>
                  <a:pt x="52720" y="114657"/>
                </a:lnTo>
                <a:lnTo>
                  <a:pt x="41910" y="72580"/>
                </a:lnTo>
                <a:lnTo>
                  <a:pt x="24241" y="34218"/>
                </a:lnTo>
                <a:lnTo>
                  <a:pt x="0" y="0"/>
                </a:lnTo>
                <a:lnTo>
                  <a:pt x="16764" y="0"/>
                </a:lnTo>
                <a:lnTo>
                  <a:pt x="41005" y="34004"/>
                </a:lnTo>
                <a:lnTo>
                  <a:pt x="58673" y="72009"/>
                </a:lnTo>
                <a:lnTo>
                  <a:pt x="69484" y="114014"/>
                </a:lnTo>
                <a:lnTo>
                  <a:pt x="73152" y="160020"/>
                </a:lnTo>
                <a:lnTo>
                  <a:pt x="69723" y="205787"/>
                </a:lnTo>
                <a:lnTo>
                  <a:pt x="59436" y="247269"/>
                </a:lnTo>
                <a:lnTo>
                  <a:pt x="42291" y="284749"/>
                </a:lnTo>
                <a:lnTo>
                  <a:pt x="18288" y="31851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012127" y="2889773"/>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271657" y="2799677"/>
            <a:ext cx="3125096" cy="281044"/>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2012127" y="3320078"/>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2259553" y="3216537"/>
            <a:ext cx="5552291" cy="294490"/>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012127" y="3750384"/>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2271657" y="3644153"/>
            <a:ext cx="3649531" cy="297179"/>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2012127" y="4182035"/>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2271656" y="4091941"/>
            <a:ext cx="140074" cy="228599"/>
          </a:xfrm>
          <a:custGeom>
            <a:avLst/>
            <a:gdLst/>
            <a:ahLst/>
            <a:cxnLst/>
            <a:rect l="l" t="t" r="r" b="b"/>
            <a:pathLst>
              <a:path w="158750" h="259079">
                <a:moveTo>
                  <a:pt x="16764" y="259079"/>
                </a:moveTo>
                <a:lnTo>
                  <a:pt x="0" y="259079"/>
                </a:lnTo>
                <a:lnTo>
                  <a:pt x="0" y="0"/>
                </a:lnTo>
                <a:lnTo>
                  <a:pt x="16764" y="0"/>
                </a:lnTo>
                <a:lnTo>
                  <a:pt x="16764" y="121920"/>
                </a:lnTo>
                <a:lnTo>
                  <a:pt x="39363" y="121920"/>
                </a:lnTo>
                <a:lnTo>
                  <a:pt x="36576" y="124968"/>
                </a:lnTo>
                <a:lnTo>
                  <a:pt x="40732" y="129539"/>
                </a:lnTo>
                <a:lnTo>
                  <a:pt x="16764" y="129539"/>
                </a:lnTo>
                <a:lnTo>
                  <a:pt x="16764" y="259079"/>
                </a:lnTo>
                <a:close/>
              </a:path>
              <a:path w="158750" h="259079">
                <a:moveTo>
                  <a:pt x="39363" y="121920"/>
                </a:moveTo>
                <a:lnTo>
                  <a:pt x="18288" y="121920"/>
                </a:lnTo>
                <a:lnTo>
                  <a:pt x="19812" y="120396"/>
                </a:lnTo>
                <a:lnTo>
                  <a:pt x="21336" y="117348"/>
                </a:lnTo>
                <a:lnTo>
                  <a:pt x="22859" y="115824"/>
                </a:lnTo>
                <a:lnTo>
                  <a:pt x="128016" y="0"/>
                </a:lnTo>
                <a:lnTo>
                  <a:pt x="150876" y="0"/>
                </a:lnTo>
                <a:lnTo>
                  <a:pt x="39363" y="121920"/>
                </a:lnTo>
                <a:close/>
              </a:path>
              <a:path w="158750" h="259079">
                <a:moveTo>
                  <a:pt x="158496" y="259079"/>
                </a:moveTo>
                <a:lnTo>
                  <a:pt x="132588" y="259079"/>
                </a:lnTo>
                <a:lnTo>
                  <a:pt x="22859" y="135636"/>
                </a:lnTo>
                <a:lnTo>
                  <a:pt x="18288" y="131064"/>
                </a:lnTo>
                <a:lnTo>
                  <a:pt x="18288" y="129539"/>
                </a:lnTo>
                <a:lnTo>
                  <a:pt x="40732" y="129539"/>
                </a:lnTo>
                <a:lnTo>
                  <a:pt x="158496" y="25907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6" name="object 16"/>
          <p:cNvSpPr/>
          <p:nvPr/>
        </p:nvSpPr>
        <p:spPr>
          <a:xfrm>
            <a:off x="2430331" y="4091940"/>
            <a:ext cx="2588559" cy="281044"/>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7" name="object 17"/>
          <p:cNvSpPr/>
          <p:nvPr/>
        </p:nvSpPr>
        <p:spPr>
          <a:xfrm>
            <a:off x="2012127" y="4612341"/>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8" name="object 18"/>
          <p:cNvSpPr/>
          <p:nvPr/>
        </p:nvSpPr>
        <p:spPr>
          <a:xfrm>
            <a:off x="2271656" y="4522246"/>
            <a:ext cx="3672392" cy="305247"/>
          </a:xfrm>
          <a:prstGeom prst="rect">
            <a:avLst/>
          </a:prstGeom>
          <a:blipFill>
            <a:blip r:embed="rId8"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9" name="object 19"/>
          <p:cNvSpPr/>
          <p:nvPr/>
        </p:nvSpPr>
        <p:spPr>
          <a:xfrm>
            <a:off x="2010784" y="5345206"/>
            <a:ext cx="3252843" cy="523091"/>
          </a:xfrm>
          <a:prstGeom prst="rect">
            <a:avLst/>
          </a:prstGeom>
          <a:blipFill>
            <a:blip r:embed="rId9"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0" name="object 20"/>
          <p:cNvSpPr/>
          <p:nvPr/>
        </p:nvSpPr>
        <p:spPr>
          <a:xfrm>
            <a:off x="5298589" y="5459506"/>
            <a:ext cx="68916" cy="0"/>
          </a:xfrm>
          <a:custGeom>
            <a:avLst/>
            <a:gdLst/>
            <a:ahLst/>
            <a:cxnLst/>
            <a:rect l="l" t="t" r="r" b="b"/>
            <a:pathLst>
              <a:path w="78104">
                <a:moveTo>
                  <a:pt x="0" y="0"/>
                </a:moveTo>
                <a:lnTo>
                  <a:pt x="77723" y="0"/>
                </a:lnTo>
              </a:path>
            </a:pathLst>
          </a:custGeom>
          <a:ln w="12191">
            <a:solidFill>
              <a:srgbClr val="FFFFFF"/>
            </a:solidFill>
          </a:ln>
        </p:spPr>
        <p:txBody>
          <a:bodyPr wrap="square" lIns="0" tIns="0" rIns="0" bIns="0" rtlCol="0"/>
          <a:lstStyle/>
          <a:p>
            <a:pPr defTabSz="806867"/>
            <a:endParaRPr sz="1588" kern="0">
              <a:solidFill>
                <a:sysClr val="windowText" lastClr="000000"/>
              </a:solidFill>
            </a:endParaRPr>
          </a:p>
        </p:txBody>
      </p:sp>
      <p:sp>
        <p:nvSpPr>
          <p:cNvPr id="21" name="object 21"/>
          <p:cNvSpPr/>
          <p:nvPr/>
        </p:nvSpPr>
        <p:spPr>
          <a:xfrm>
            <a:off x="5395408" y="5345206"/>
            <a:ext cx="4410635" cy="248771"/>
          </a:xfrm>
          <a:custGeom>
            <a:avLst/>
            <a:gdLst/>
            <a:ahLst/>
            <a:cxnLst/>
            <a:rect l="l" t="t" r="r" b="b"/>
            <a:pathLst>
              <a:path w="4998720" h="281939">
                <a:moveTo>
                  <a:pt x="4585716" y="97536"/>
                </a:moveTo>
                <a:lnTo>
                  <a:pt x="4585716" y="80772"/>
                </a:lnTo>
                <a:lnTo>
                  <a:pt x="4591811" y="77724"/>
                </a:lnTo>
                <a:lnTo>
                  <a:pt x="4597908" y="73151"/>
                </a:lnTo>
                <a:lnTo>
                  <a:pt x="4632959" y="65531"/>
                </a:lnTo>
                <a:lnTo>
                  <a:pt x="4643794" y="66389"/>
                </a:lnTo>
                <a:lnTo>
                  <a:pt x="4653343" y="68960"/>
                </a:lnTo>
                <a:lnTo>
                  <a:pt x="4661463" y="73247"/>
                </a:lnTo>
                <a:lnTo>
                  <a:pt x="4666348" y="77724"/>
                </a:lnTo>
                <a:lnTo>
                  <a:pt x="4632959" y="77724"/>
                </a:lnTo>
                <a:lnTo>
                  <a:pt x="4620648" y="78890"/>
                </a:lnTo>
                <a:lnTo>
                  <a:pt x="4608766" y="82486"/>
                </a:lnTo>
                <a:lnTo>
                  <a:pt x="4597169" y="88653"/>
                </a:lnTo>
                <a:lnTo>
                  <a:pt x="4585716" y="97536"/>
                </a:lnTo>
                <a:close/>
              </a:path>
              <a:path w="4998720" h="281939">
                <a:moveTo>
                  <a:pt x="4617720" y="216408"/>
                </a:moveTo>
                <a:lnTo>
                  <a:pt x="4579310" y="199501"/>
                </a:lnTo>
                <a:lnTo>
                  <a:pt x="4573523" y="176783"/>
                </a:lnTo>
                <a:lnTo>
                  <a:pt x="4576643" y="159353"/>
                </a:lnTo>
                <a:lnTo>
                  <a:pt x="4585906" y="145922"/>
                </a:lnTo>
                <a:lnTo>
                  <a:pt x="4601170" y="136493"/>
                </a:lnTo>
                <a:lnTo>
                  <a:pt x="4622291" y="131063"/>
                </a:lnTo>
                <a:lnTo>
                  <a:pt x="4666487" y="124968"/>
                </a:lnTo>
                <a:lnTo>
                  <a:pt x="4664463" y="104084"/>
                </a:lnTo>
                <a:lnTo>
                  <a:pt x="4658296" y="89344"/>
                </a:lnTo>
                <a:lnTo>
                  <a:pt x="4647842" y="80605"/>
                </a:lnTo>
                <a:lnTo>
                  <a:pt x="4632959" y="77724"/>
                </a:lnTo>
                <a:lnTo>
                  <a:pt x="4666348" y="77724"/>
                </a:lnTo>
                <a:lnTo>
                  <a:pt x="4680204" y="120396"/>
                </a:lnTo>
                <a:lnTo>
                  <a:pt x="4680204" y="135636"/>
                </a:lnTo>
                <a:lnTo>
                  <a:pt x="4666487" y="135636"/>
                </a:lnTo>
                <a:lnTo>
                  <a:pt x="4626863" y="141731"/>
                </a:lnTo>
                <a:lnTo>
                  <a:pt x="4590287" y="156972"/>
                </a:lnTo>
                <a:lnTo>
                  <a:pt x="4587240" y="164591"/>
                </a:lnTo>
                <a:lnTo>
                  <a:pt x="4587306" y="184737"/>
                </a:lnTo>
                <a:lnTo>
                  <a:pt x="4588763" y="192024"/>
                </a:lnTo>
                <a:lnTo>
                  <a:pt x="4594859" y="196596"/>
                </a:lnTo>
                <a:lnTo>
                  <a:pt x="4599741" y="200596"/>
                </a:lnTo>
                <a:lnTo>
                  <a:pt x="4605337" y="203453"/>
                </a:lnTo>
                <a:lnTo>
                  <a:pt x="4611790" y="205168"/>
                </a:lnTo>
                <a:lnTo>
                  <a:pt x="4619244" y="205740"/>
                </a:lnTo>
                <a:lnTo>
                  <a:pt x="4650616" y="205740"/>
                </a:lnTo>
                <a:lnTo>
                  <a:pt x="4646676" y="208787"/>
                </a:lnTo>
                <a:lnTo>
                  <a:pt x="4639794" y="212550"/>
                </a:lnTo>
                <a:lnTo>
                  <a:pt x="4632769" y="214884"/>
                </a:lnTo>
                <a:lnTo>
                  <a:pt x="4625459" y="216074"/>
                </a:lnTo>
                <a:lnTo>
                  <a:pt x="4617720" y="216408"/>
                </a:lnTo>
                <a:close/>
              </a:path>
              <a:path w="4998720" h="281939">
                <a:moveTo>
                  <a:pt x="4650616" y="205740"/>
                </a:moveTo>
                <a:lnTo>
                  <a:pt x="4619244" y="205740"/>
                </a:lnTo>
                <a:lnTo>
                  <a:pt x="4628983" y="204644"/>
                </a:lnTo>
                <a:lnTo>
                  <a:pt x="4637722" y="201549"/>
                </a:lnTo>
                <a:lnTo>
                  <a:pt x="4663058" y="172402"/>
                </a:lnTo>
                <a:lnTo>
                  <a:pt x="4666487" y="150875"/>
                </a:lnTo>
                <a:lnTo>
                  <a:pt x="4666487" y="135636"/>
                </a:lnTo>
                <a:lnTo>
                  <a:pt x="4680204" y="135636"/>
                </a:lnTo>
                <a:lnTo>
                  <a:pt x="4680204" y="184403"/>
                </a:lnTo>
                <a:lnTo>
                  <a:pt x="4666487" y="184403"/>
                </a:lnTo>
                <a:lnTo>
                  <a:pt x="4662749" y="191857"/>
                </a:lnTo>
                <a:lnTo>
                  <a:pt x="4658296" y="198310"/>
                </a:lnTo>
                <a:lnTo>
                  <a:pt x="4652986" y="203906"/>
                </a:lnTo>
                <a:lnTo>
                  <a:pt x="4650616" y="205740"/>
                </a:lnTo>
                <a:close/>
              </a:path>
              <a:path w="4998720" h="281939">
                <a:moveTo>
                  <a:pt x="4680204" y="213359"/>
                </a:moveTo>
                <a:lnTo>
                  <a:pt x="4666487" y="213359"/>
                </a:lnTo>
                <a:lnTo>
                  <a:pt x="4666487" y="184403"/>
                </a:lnTo>
                <a:lnTo>
                  <a:pt x="4680204" y="184403"/>
                </a:lnTo>
                <a:lnTo>
                  <a:pt x="4680204" y="213359"/>
                </a:lnTo>
                <a:close/>
              </a:path>
              <a:path w="4998720" h="281939">
                <a:moveTo>
                  <a:pt x="4349496" y="97536"/>
                </a:moveTo>
                <a:lnTo>
                  <a:pt x="4349496" y="80772"/>
                </a:lnTo>
                <a:lnTo>
                  <a:pt x="4355591" y="77724"/>
                </a:lnTo>
                <a:lnTo>
                  <a:pt x="4361687" y="73151"/>
                </a:lnTo>
                <a:lnTo>
                  <a:pt x="4396740" y="65531"/>
                </a:lnTo>
                <a:lnTo>
                  <a:pt x="4407574" y="66389"/>
                </a:lnTo>
                <a:lnTo>
                  <a:pt x="4417123" y="68960"/>
                </a:lnTo>
                <a:lnTo>
                  <a:pt x="4425243" y="73247"/>
                </a:lnTo>
                <a:lnTo>
                  <a:pt x="4430128" y="77724"/>
                </a:lnTo>
                <a:lnTo>
                  <a:pt x="4396740" y="77724"/>
                </a:lnTo>
                <a:lnTo>
                  <a:pt x="4384428" y="78890"/>
                </a:lnTo>
                <a:lnTo>
                  <a:pt x="4372546" y="82486"/>
                </a:lnTo>
                <a:lnTo>
                  <a:pt x="4360949" y="88653"/>
                </a:lnTo>
                <a:lnTo>
                  <a:pt x="4349496" y="97536"/>
                </a:lnTo>
                <a:close/>
              </a:path>
              <a:path w="4998720" h="281939">
                <a:moveTo>
                  <a:pt x="4381500" y="216408"/>
                </a:moveTo>
                <a:lnTo>
                  <a:pt x="4343090" y="199501"/>
                </a:lnTo>
                <a:lnTo>
                  <a:pt x="4337304" y="176783"/>
                </a:lnTo>
                <a:lnTo>
                  <a:pt x="4340423" y="159353"/>
                </a:lnTo>
                <a:lnTo>
                  <a:pt x="4349686" y="145922"/>
                </a:lnTo>
                <a:lnTo>
                  <a:pt x="4364950" y="136493"/>
                </a:lnTo>
                <a:lnTo>
                  <a:pt x="4386072" y="131063"/>
                </a:lnTo>
                <a:lnTo>
                  <a:pt x="4430267" y="124968"/>
                </a:lnTo>
                <a:lnTo>
                  <a:pt x="4428243" y="104084"/>
                </a:lnTo>
                <a:lnTo>
                  <a:pt x="4422076" y="89344"/>
                </a:lnTo>
                <a:lnTo>
                  <a:pt x="4411622" y="80605"/>
                </a:lnTo>
                <a:lnTo>
                  <a:pt x="4396740" y="77724"/>
                </a:lnTo>
                <a:lnTo>
                  <a:pt x="4430128" y="77724"/>
                </a:lnTo>
                <a:lnTo>
                  <a:pt x="4443984" y="120396"/>
                </a:lnTo>
                <a:lnTo>
                  <a:pt x="4443984" y="135636"/>
                </a:lnTo>
                <a:lnTo>
                  <a:pt x="4430267" y="135636"/>
                </a:lnTo>
                <a:lnTo>
                  <a:pt x="4390644" y="141731"/>
                </a:lnTo>
                <a:lnTo>
                  <a:pt x="4354067" y="156972"/>
                </a:lnTo>
                <a:lnTo>
                  <a:pt x="4351020" y="164591"/>
                </a:lnTo>
                <a:lnTo>
                  <a:pt x="4351086" y="184737"/>
                </a:lnTo>
                <a:lnTo>
                  <a:pt x="4352544" y="192024"/>
                </a:lnTo>
                <a:lnTo>
                  <a:pt x="4358640" y="196596"/>
                </a:lnTo>
                <a:lnTo>
                  <a:pt x="4363521" y="200596"/>
                </a:lnTo>
                <a:lnTo>
                  <a:pt x="4369117" y="203453"/>
                </a:lnTo>
                <a:lnTo>
                  <a:pt x="4375570" y="205168"/>
                </a:lnTo>
                <a:lnTo>
                  <a:pt x="4383023" y="205740"/>
                </a:lnTo>
                <a:lnTo>
                  <a:pt x="4414396" y="205740"/>
                </a:lnTo>
                <a:lnTo>
                  <a:pt x="4410456" y="208787"/>
                </a:lnTo>
                <a:lnTo>
                  <a:pt x="4403574" y="212550"/>
                </a:lnTo>
                <a:lnTo>
                  <a:pt x="4396549" y="214884"/>
                </a:lnTo>
                <a:lnTo>
                  <a:pt x="4389239" y="216074"/>
                </a:lnTo>
                <a:lnTo>
                  <a:pt x="4381500" y="216408"/>
                </a:lnTo>
                <a:close/>
              </a:path>
              <a:path w="4998720" h="281939">
                <a:moveTo>
                  <a:pt x="4414396" y="205740"/>
                </a:moveTo>
                <a:lnTo>
                  <a:pt x="4383023" y="205740"/>
                </a:lnTo>
                <a:lnTo>
                  <a:pt x="4392763" y="204644"/>
                </a:lnTo>
                <a:lnTo>
                  <a:pt x="4401502" y="201549"/>
                </a:lnTo>
                <a:lnTo>
                  <a:pt x="4426838" y="172402"/>
                </a:lnTo>
                <a:lnTo>
                  <a:pt x="4430267" y="150875"/>
                </a:lnTo>
                <a:lnTo>
                  <a:pt x="4430267" y="135636"/>
                </a:lnTo>
                <a:lnTo>
                  <a:pt x="4443984" y="135636"/>
                </a:lnTo>
                <a:lnTo>
                  <a:pt x="4443984" y="184403"/>
                </a:lnTo>
                <a:lnTo>
                  <a:pt x="4430267" y="184403"/>
                </a:lnTo>
                <a:lnTo>
                  <a:pt x="4426529" y="191857"/>
                </a:lnTo>
                <a:lnTo>
                  <a:pt x="4422076" y="198310"/>
                </a:lnTo>
                <a:lnTo>
                  <a:pt x="4416766" y="203906"/>
                </a:lnTo>
                <a:lnTo>
                  <a:pt x="4414396" y="205740"/>
                </a:lnTo>
                <a:close/>
              </a:path>
              <a:path w="4998720" h="281939">
                <a:moveTo>
                  <a:pt x="4443984" y="213359"/>
                </a:moveTo>
                <a:lnTo>
                  <a:pt x="4430267" y="213359"/>
                </a:lnTo>
                <a:lnTo>
                  <a:pt x="4430267" y="184403"/>
                </a:lnTo>
                <a:lnTo>
                  <a:pt x="4443984" y="184403"/>
                </a:lnTo>
                <a:lnTo>
                  <a:pt x="4443984" y="213359"/>
                </a:lnTo>
                <a:close/>
              </a:path>
              <a:path w="4998720" h="281939">
                <a:moveTo>
                  <a:pt x="3662172" y="97536"/>
                </a:moveTo>
                <a:lnTo>
                  <a:pt x="3662172" y="80772"/>
                </a:lnTo>
                <a:lnTo>
                  <a:pt x="3668267" y="77724"/>
                </a:lnTo>
                <a:lnTo>
                  <a:pt x="3674363" y="73151"/>
                </a:lnTo>
                <a:lnTo>
                  <a:pt x="3709416" y="65531"/>
                </a:lnTo>
                <a:lnTo>
                  <a:pt x="3720250" y="66389"/>
                </a:lnTo>
                <a:lnTo>
                  <a:pt x="3729799" y="68960"/>
                </a:lnTo>
                <a:lnTo>
                  <a:pt x="3737919" y="73247"/>
                </a:lnTo>
                <a:lnTo>
                  <a:pt x="3742804" y="77724"/>
                </a:lnTo>
                <a:lnTo>
                  <a:pt x="3709416" y="77724"/>
                </a:lnTo>
                <a:lnTo>
                  <a:pt x="3697104" y="78890"/>
                </a:lnTo>
                <a:lnTo>
                  <a:pt x="3685222" y="82486"/>
                </a:lnTo>
                <a:lnTo>
                  <a:pt x="3673625" y="88653"/>
                </a:lnTo>
                <a:lnTo>
                  <a:pt x="3662172" y="97536"/>
                </a:lnTo>
                <a:close/>
              </a:path>
              <a:path w="4998720" h="281939">
                <a:moveTo>
                  <a:pt x="3694176" y="216408"/>
                </a:moveTo>
                <a:lnTo>
                  <a:pt x="3655766" y="199501"/>
                </a:lnTo>
                <a:lnTo>
                  <a:pt x="3649979" y="176783"/>
                </a:lnTo>
                <a:lnTo>
                  <a:pt x="3653099" y="159353"/>
                </a:lnTo>
                <a:lnTo>
                  <a:pt x="3662362" y="145922"/>
                </a:lnTo>
                <a:lnTo>
                  <a:pt x="3677626" y="136493"/>
                </a:lnTo>
                <a:lnTo>
                  <a:pt x="3698748" y="131063"/>
                </a:lnTo>
                <a:lnTo>
                  <a:pt x="3742944" y="124968"/>
                </a:lnTo>
                <a:lnTo>
                  <a:pt x="3740919" y="104084"/>
                </a:lnTo>
                <a:lnTo>
                  <a:pt x="3734752" y="89344"/>
                </a:lnTo>
                <a:lnTo>
                  <a:pt x="3724298" y="80605"/>
                </a:lnTo>
                <a:lnTo>
                  <a:pt x="3709416" y="77724"/>
                </a:lnTo>
                <a:lnTo>
                  <a:pt x="3742804" y="77724"/>
                </a:lnTo>
                <a:lnTo>
                  <a:pt x="3756659" y="120396"/>
                </a:lnTo>
                <a:lnTo>
                  <a:pt x="3756659" y="135636"/>
                </a:lnTo>
                <a:lnTo>
                  <a:pt x="3742944" y="135636"/>
                </a:lnTo>
                <a:lnTo>
                  <a:pt x="3703320" y="141731"/>
                </a:lnTo>
                <a:lnTo>
                  <a:pt x="3666744" y="156972"/>
                </a:lnTo>
                <a:lnTo>
                  <a:pt x="3663696" y="164591"/>
                </a:lnTo>
                <a:lnTo>
                  <a:pt x="3663762" y="184737"/>
                </a:lnTo>
                <a:lnTo>
                  <a:pt x="3665220" y="192024"/>
                </a:lnTo>
                <a:lnTo>
                  <a:pt x="3671316" y="196596"/>
                </a:lnTo>
                <a:lnTo>
                  <a:pt x="3676197" y="200596"/>
                </a:lnTo>
                <a:lnTo>
                  <a:pt x="3681793" y="203453"/>
                </a:lnTo>
                <a:lnTo>
                  <a:pt x="3688246" y="205168"/>
                </a:lnTo>
                <a:lnTo>
                  <a:pt x="3695700" y="205740"/>
                </a:lnTo>
                <a:lnTo>
                  <a:pt x="3727072" y="205740"/>
                </a:lnTo>
                <a:lnTo>
                  <a:pt x="3723131" y="208787"/>
                </a:lnTo>
                <a:lnTo>
                  <a:pt x="3716250" y="212550"/>
                </a:lnTo>
                <a:lnTo>
                  <a:pt x="3709225" y="214884"/>
                </a:lnTo>
                <a:lnTo>
                  <a:pt x="3701915" y="216074"/>
                </a:lnTo>
                <a:lnTo>
                  <a:pt x="3694176" y="216408"/>
                </a:lnTo>
                <a:close/>
              </a:path>
              <a:path w="4998720" h="281939">
                <a:moveTo>
                  <a:pt x="3727072" y="205740"/>
                </a:moveTo>
                <a:lnTo>
                  <a:pt x="3695700" y="205740"/>
                </a:lnTo>
                <a:lnTo>
                  <a:pt x="3705439" y="204644"/>
                </a:lnTo>
                <a:lnTo>
                  <a:pt x="3714178" y="201549"/>
                </a:lnTo>
                <a:lnTo>
                  <a:pt x="3739514" y="172402"/>
                </a:lnTo>
                <a:lnTo>
                  <a:pt x="3742944" y="150875"/>
                </a:lnTo>
                <a:lnTo>
                  <a:pt x="3742944" y="135636"/>
                </a:lnTo>
                <a:lnTo>
                  <a:pt x="3756659" y="135636"/>
                </a:lnTo>
                <a:lnTo>
                  <a:pt x="3756659" y="184403"/>
                </a:lnTo>
                <a:lnTo>
                  <a:pt x="3742944" y="184403"/>
                </a:lnTo>
                <a:lnTo>
                  <a:pt x="3739205" y="191857"/>
                </a:lnTo>
                <a:lnTo>
                  <a:pt x="3734752" y="198310"/>
                </a:lnTo>
                <a:lnTo>
                  <a:pt x="3729442" y="203906"/>
                </a:lnTo>
                <a:lnTo>
                  <a:pt x="3727072" y="205740"/>
                </a:lnTo>
                <a:close/>
              </a:path>
              <a:path w="4998720" h="281939">
                <a:moveTo>
                  <a:pt x="3756659" y="213359"/>
                </a:moveTo>
                <a:lnTo>
                  <a:pt x="3742944" y="213359"/>
                </a:lnTo>
                <a:lnTo>
                  <a:pt x="3742944" y="184403"/>
                </a:lnTo>
                <a:lnTo>
                  <a:pt x="3756659" y="184403"/>
                </a:lnTo>
                <a:lnTo>
                  <a:pt x="3756659" y="213359"/>
                </a:lnTo>
                <a:close/>
              </a:path>
              <a:path w="4998720" h="281939">
                <a:moveTo>
                  <a:pt x="1673352" y="97536"/>
                </a:moveTo>
                <a:lnTo>
                  <a:pt x="1673352" y="80772"/>
                </a:lnTo>
                <a:lnTo>
                  <a:pt x="1679448" y="77724"/>
                </a:lnTo>
                <a:lnTo>
                  <a:pt x="1685544" y="73151"/>
                </a:lnTo>
                <a:lnTo>
                  <a:pt x="1720595" y="65531"/>
                </a:lnTo>
                <a:lnTo>
                  <a:pt x="1731430" y="66389"/>
                </a:lnTo>
                <a:lnTo>
                  <a:pt x="1740979" y="68960"/>
                </a:lnTo>
                <a:lnTo>
                  <a:pt x="1749099" y="73247"/>
                </a:lnTo>
                <a:lnTo>
                  <a:pt x="1753984" y="77724"/>
                </a:lnTo>
                <a:lnTo>
                  <a:pt x="1720595" y="77724"/>
                </a:lnTo>
                <a:lnTo>
                  <a:pt x="1708284" y="78890"/>
                </a:lnTo>
                <a:lnTo>
                  <a:pt x="1696402" y="82486"/>
                </a:lnTo>
                <a:lnTo>
                  <a:pt x="1684805" y="88653"/>
                </a:lnTo>
                <a:lnTo>
                  <a:pt x="1673352" y="97536"/>
                </a:lnTo>
                <a:close/>
              </a:path>
              <a:path w="4998720" h="281939">
                <a:moveTo>
                  <a:pt x="1705355" y="216408"/>
                </a:moveTo>
                <a:lnTo>
                  <a:pt x="1666946" y="199501"/>
                </a:lnTo>
                <a:lnTo>
                  <a:pt x="1661159" y="176783"/>
                </a:lnTo>
                <a:lnTo>
                  <a:pt x="1664279" y="159353"/>
                </a:lnTo>
                <a:lnTo>
                  <a:pt x="1673542" y="145922"/>
                </a:lnTo>
                <a:lnTo>
                  <a:pt x="1688806" y="136493"/>
                </a:lnTo>
                <a:lnTo>
                  <a:pt x="1709927" y="131063"/>
                </a:lnTo>
                <a:lnTo>
                  <a:pt x="1754123" y="124968"/>
                </a:lnTo>
                <a:lnTo>
                  <a:pt x="1752099" y="104084"/>
                </a:lnTo>
                <a:lnTo>
                  <a:pt x="1745932" y="89344"/>
                </a:lnTo>
                <a:lnTo>
                  <a:pt x="1735478" y="80605"/>
                </a:lnTo>
                <a:lnTo>
                  <a:pt x="1720595" y="77724"/>
                </a:lnTo>
                <a:lnTo>
                  <a:pt x="1753984" y="77724"/>
                </a:lnTo>
                <a:lnTo>
                  <a:pt x="1767839" y="120396"/>
                </a:lnTo>
                <a:lnTo>
                  <a:pt x="1767839" y="135636"/>
                </a:lnTo>
                <a:lnTo>
                  <a:pt x="1754123" y="135636"/>
                </a:lnTo>
                <a:lnTo>
                  <a:pt x="1714500" y="141731"/>
                </a:lnTo>
                <a:lnTo>
                  <a:pt x="1677923" y="156972"/>
                </a:lnTo>
                <a:lnTo>
                  <a:pt x="1674876" y="164591"/>
                </a:lnTo>
                <a:lnTo>
                  <a:pt x="1674942" y="184737"/>
                </a:lnTo>
                <a:lnTo>
                  <a:pt x="1676400" y="192024"/>
                </a:lnTo>
                <a:lnTo>
                  <a:pt x="1682495" y="196596"/>
                </a:lnTo>
                <a:lnTo>
                  <a:pt x="1687377" y="200596"/>
                </a:lnTo>
                <a:lnTo>
                  <a:pt x="1692973" y="203453"/>
                </a:lnTo>
                <a:lnTo>
                  <a:pt x="1699426" y="205168"/>
                </a:lnTo>
                <a:lnTo>
                  <a:pt x="1706879" y="205740"/>
                </a:lnTo>
                <a:lnTo>
                  <a:pt x="1738252" y="205740"/>
                </a:lnTo>
                <a:lnTo>
                  <a:pt x="1734312" y="208787"/>
                </a:lnTo>
                <a:lnTo>
                  <a:pt x="1727430" y="212550"/>
                </a:lnTo>
                <a:lnTo>
                  <a:pt x="1720405" y="214884"/>
                </a:lnTo>
                <a:lnTo>
                  <a:pt x="1713095" y="216074"/>
                </a:lnTo>
                <a:lnTo>
                  <a:pt x="1705355" y="216408"/>
                </a:lnTo>
                <a:close/>
              </a:path>
              <a:path w="4998720" h="281939">
                <a:moveTo>
                  <a:pt x="1738252" y="205740"/>
                </a:moveTo>
                <a:lnTo>
                  <a:pt x="1706879" y="205740"/>
                </a:lnTo>
                <a:lnTo>
                  <a:pt x="1716619" y="204644"/>
                </a:lnTo>
                <a:lnTo>
                  <a:pt x="1725358" y="201549"/>
                </a:lnTo>
                <a:lnTo>
                  <a:pt x="1750694" y="172402"/>
                </a:lnTo>
                <a:lnTo>
                  <a:pt x="1754123" y="150875"/>
                </a:lnTo>
                <a:lnTo>
                  <a:pt x="1754123" y="135636"/>
                </a:lnTo>
                <a:lnTo>
                  <a:pt x="1767839" y="135636"/>
                </a:lnTo>
                <a:lnTo>
                  <a:pt x="1767839" y="184403"/>
                </a:lnTo>
                <a:lnTo>
                  <a:pt x="1754123" y="184403"/>
                </a:lnTo>
                <a:lnTo>
                  <a:pt x="1750385" y="191857"/>
                </a:lnTo>
                <a:lnTo>
                  <a:pt x="1745932" y="198310"/>
                </a:lnTo>
                <a:lnTo>
                  <a:pt x="1740622" y="203906"/>
                </a:lnTo>
                <a:lnTo>
                  <a:pt x="1738252" y="205740"/>
                </a:lnTo>
                <a:close/>
              </a:path>
              <a:path w="4998720" h="281939">
                <a:moveTo>
                  <a:pt x="1767839" y="213359"/>
                </a:moveTo>
                <a:lnTo>
                  <a:pt x="1754123" y="213359"/>
                </a:lnTo>
                <a:lnTo>
                  <a:pt x="1754123" y="184403"/>
                </a:lnTo>
                <a:lnTo>
                  <a:pt x="1767839" y="184403"/>
                </a:lnTo>
                <a:lnTo>
                  <a:pt x="1767839" y="213359"/>
                </a:lnTo>
                <a:close/>
              </a:path>
              <a:path w="4998720" h="281939">
                <a:moveTo>
                  <a:pt x="1275587" y="97536"/>
                </a:moveTo>
                <a:lnTo>
                  <a:pt x="1275587" y="80772"/>
                </a:lnTo>
                <a:lnTo>
                  <a:pt x="1281684" y="77724"/>
                </a:lnTo>
                <a:lnTo>
                  <a:pt x="1287779" y="73151"/>
                </a:lnTo>
                <a:lnTo>
                  <a:pt x="1322831" y="65531"/>
                </a:lnTo>
                <a:lnTo>
                  <a:pt x="1333666" y="66389"/>
                </a:lnTo>
                <a:lnTo>
                  <a:pt x="1343215" y="68960"/>
                </a:lnTo>
                <a:lnTo>
                  <a:pt x="1351335" y="73247"/>
                </a:lnTo>
                <a:lnTo>
                  <a:pt x="1356220" y="77724"/>
                </a:lnTo>
                <a:lnTo>
                  <a:pt x="1322831" y="77724"/>
                </a:lnTo>
                <a:lnTo>
                  <a:pt x="1310520" y="78890"/>
                </a:lnTo>
                <a:lnTo>
                  <a:pt x="1298638" y="82486"/>
                </a:lnTo>
                <a:lnTo>
                  <a:pt x="1287041" y="88653"/>
                </a:lnTo>
                <a:lnTo>
                  <a:pt x="1275587" y="97536"/>
                </a:lnTo>
                <a:close/>
              </a:path>
              <a:path w="4998720" h="281939">
                <a:moveTo>
                  <a:pt x="1307591" y="216408"/>
                </a:moveTo>
                <a:lnTo>
                  <a:pt x="1269182" y="199501"/>
                </a:lnTo>
                <a:lnTo>
                  <a:pt x="1263395" y="176783"/>
                </a:lnTo>
                <a:lnTo>
                  <a:pt x="1266515" y="159353"/>
                </a:lnTo>
                <a:lnTo>
                  <a:pt x="1275778" y="145922"/>
                </a:lnTo>
                <a:lnTo>
                  <a:pt x="1291042" y="136493"/>
                </a:lnTo>
                <a:lnTo>
                  <a:pt x="1312163" y="131063"/>
                </a:lnTo>
                <a:lnTo>
                  <a:pt x="1356359" y="124968"/>
                </a:lnTo>
                <a:lnTo>
                  <a:pt x="1354335" y="104084"/>
                </a:lnTo>
                <a:lnTo>
                  <a:pt x="1348168" y="89344"/>
                </a:lnTo>
                <a:lnTo>
                  <a:pt x="1337714" y="80605"/>
                </a:lnTo>
                <a:lnTo>
                  <a:pt x="1322831" y="77724"/>
                </a:lnTo>
                <a:lnTo>
                  <a:pt x="1356220" y="77724"/>
                </a:lnTo>
                <a:lnTo>
                  <a:pt x="1370076" y="120396"/>
                </a:lnTo>
                <a:lnTo>
                  <a:pt x="1370076" y="135636"/>
                </a:lnTo>
                <a:lnTo>
                  <a:pt x="1356359" y="135636"/>
                </a:lnTo>
                <a:lnTo>
                  <a:pt x="1316735" y="141731"/>
                </a:lnTo>
                <a:lnTo>
                  <a:pt x="1280159" y="156972"/>
                </a:lnTo>
                <a:lnTo>
                  <a:pt x="1277112" y="164591"/>
                </a:lnTo>
                <a:lnTo>
                  <a:pt x="1277178" y="184737"/>
                </a:lnTo>
                <a:lnTo>
                  <a:pt x="1278635" y="192024"/>
                </a:lnTo>
                <a:lnTo>
                  <a:pt x="1284731" y="196596"/>
                </a:lnTo>
                <a:lnTo>
                  <a:pt x="1289613" y="200596"/>
                </a:lnTo>
                <a:lnTo>
                  <a:pt x="1295209" y="203453"/>
                </a:lnTo>
                <a:lnTo>
                  <a:pt x="1301662" y="205168"/>
                </a:lnTo>
                <a:lnTo>
                  <a:pt x="1309116" y="205740"/>
                </a:lnTo>
                <a:lnTo>
                  <a:pt x="1340488" y="205740"/>
                </a:lnTo>
                <a:lnTo>
                  <a:pt x="1336548" y="208787"/>
                </a:lnTo>
                <a:lnTo>
                  <a:pt x="1329666" y="212550"/>
                </a:lnTo>
                <a:lnTo>
                  <a:pt x="1322641" y="214884"/>
                </a:lnTo>
                <a:lnTo>
                  <a:pt x="1315331" y="216074"/>
                </a:lnTo>
                <a:lnTo>
                  <a:pt x="1307591" y="216408"/>
                </a:lnTo>
                <a:close/>
              </a:path>
              <a:path w="4998720" h="281939">
                <a:moveTo>
                  <a:pt x="1340488" y="205740"/>
                </a:moveTo>
                <a:lnTo>
                  <a:pt x="1309116" y="205740"/>
                </a:lnTo>
                <a:lnTo>
                  <a:pt x="1318855" y="204644"/>
                </a:lnTo>
                <a:lnTo>
                  <a:pt x="1327594" y="201549"/>
                </a:lnTo>
                <a:lnTo>
                  <a:pt x="1352930" y="172402"/>
                </a:lnTo>
                <a:lnTo>
                  <a:pt x="1356359" y="150875"/>
                </a:lnTo>
                <a:lnTo>
                  <a:pt x="1356359" y="135636"/>
                </a:lnTo>
                <a:lnTo>
                  <a:pt x="1370076" y="135636"/>
                </a:lnTo>
                <a:lnTo>
                  <a:pt x="1370076" y="184403"/>
                </a:lnTo>
                <a:lnTo>
                  <a:pt x="1356359" y="184403"/>
                </a:lnTo>
                <a:lnTo>
                  <a:pt x="1352621" y="191857"/>
                </a:lnTo>
                <a:lnTo>
                  <a:pt x="1348168" y="198310"/>
                </a:lnTo>
                <a:lnTo>
                  <a:pt x="1342858" y="203906"/>
                </a:lnTo>
                <a:lnTo>
                  <a:pt x="1340488" y="205740"/>
                </a:lnTo>
                <a:close/>
              </a:path>
              <a:path w="4998720" h="281939">
                <a:moveTo>
                  <a:pt x="1370076" y="213359"/>
                </a:moveTo>
                <a:lnTo>
                  <a:pt x="1356359" y="213359"/>
                </a:lnTo>
                <a:lnTo>
                  <a:pt x="1356359" y="184403"/>
                </a:lnTo>
                <a:lnTo>
                  <a:pt x="1370076" y="184403"/>
                </a:lnTo>
                <a:lnTo>
                  <a:pt x="1370076" y="213359"/>
                </a:lnTo>
                <a:close/>
              </a:path>
              <a:path w="4998720" h="281939">
                <a:moveTo>
                  <a:pt x="4893563" y="216408"/>
                </a:moveTo>
                <a:lnTo>
                  <a:pt x="4847844" y="196596"/>
                </a:lnTo>
                <a:lnTo>
                  <a:pt x="4832199" y="157591"/>
                </a:lnTo>
                <a:lnTo>
                  <a:pt x="4831080" y="140208"/>
                </a:lnTo>
                <a:lnTo>
                  <a:pt x="4832223" y="125658"/>
                </a:lnTo>
                <a:lnTo>
                  <a:pt x="4849367" y="86868"/>
                </a:lnTo>
                <a:lnTo>
                  <a:pt x="4881943" y="66936"/>
                </a:lnTo>
                <a:lnTo>
                  <a:pt x="4895087" y="65531"/>
                </a:lnTo>
                <a:lnTo>
                  <a:pt x="4907970" y="66698"/>
                </a:lnTo>
                <a:lnTo>
                  <a:pt x="4919281" y="70294"/>
                </a:lnTo>
                <a:lnTo>
                  <a:pt x="4929163" y="76461"/>
                </a:lnTo>
                <a:lnTo>
                  <a:pt x="4930385" y="77724"/>
                </a:lnTo>
                <a:lnTo>
                  <a:pt x="4895087" y="77724"/>
                </a:lnTo>
                <a:lnTo>
                  <a:pt x="4885348" y="78581"/>
                </a:lnTo>
                <a:lnTo>
                  <a:pt x="4850892" y="107822"/>
                </a:lnTo>
                <a:lnTo>
                  <a:pt x="4844796" y="131063"/>
                </a:lnTo>
                <a:lnTo>
                  <a:pt x="4951217" y="131063"/>
                </a:lnTo>
                <a:lnTo>
                  <a:pt x="4951476" y="135636"/>
                </a:lnTo>
                <a:lnTo>
                  <a:pt x="4951476" y="141731"/>
                </a:lnTo>
                <a:lnTo>
                  <a:pt x="4844796" y="141731"/>
                </a:lnTo>
                <a:lnTo>
                  <a:pt x="4845653" y="155757"/>
                </a:lnTo>
                <a:lnTo>
                  <a:pt x="4865965" y="196095"/>
                </a:lnTo>
                <a:lnTo>
                  <a:pt x="4896611" y="205740"/>
                </a:lnTo>
                <a:lnTo>
                  <a:pt x="4936072" y="205740"/>
                </a:lnTo>
                <a:lnTo>
                  <a:pt x="4932140" y="208049"/>
                </a:lnTo>
                <a:lnTo>
                  <a:pt x="4919853" y="212788"/>
                </a:lnTo>
                <a:lnTo>
                  <a:pt x="4906994" y="215526"/>
                </a:lnTo>
                <a:lnTo>
                  <a:pt x="4893563" y="216408"/>
                </a:lnTo>
                <a:close/>
              </a:path>
              <a:path w="4998720" h="281939">
                <a:moveTo>
                  <a:pt x="4951217" y="131063"/>
                </a:moveTo>
                <a:lnTo>
                  <a:pt x="4937759" y="131063"/>
                </a:lnTo>
                <a:lnTo>
                  <a:pt x="4936926" y="119086"/>
                </a:lnTo>
                <a:lnTo>
                  <a:pt x="4934521" y="108394"/>
                </a:lnTo>
                <a:lnTo>
                  <a:pt x="4904565" y="78581"/>
                </a:lnTo>
                <a:lnTo>
                  <a:pt x="4895087" y="77724"/>
                </a:lnTo>
                <a:lnTo>
                  <a:pt x="4930385" y="77724"/>
                </a:lnTo>
                <a:lnTo>
                  <a:pt x="4937759" y="85344"/>
                </a:lnTo>
                <a:lnTo>
                  <a:pt x="4943760" y="95345"/>
                </a:lnTo>
                <a:lnTo>
                  <a:pt x="4948046" y="107061"/>
                </a:lnTo>
                <a:lnTo>
                  <a:pt x="4950618" y="120491"/>
                </a:lnTo>
                <a:lnTo>
                  <a:pt x="4951217" y="131063"/>
                </a:lnTo>
                <a:close/>
              </a:path>
              <a:path w="4998720" h="281939">
                <a:moveTo>
                  <a:pt x="4936072" y="205740"/>
                </a:moveTo>
                <a:lnTo>
                  <a:pt x="4896611" y="205740"/>
                </a:lnTo>
                <a:lnTo>
                  <a:pt x="4908280" y="204597"/>
                </a:lnTo>
                <a:lnTo>
                  <a:pt x="4920233" y="201168"/>
                </a:lnTo>
                <a:lnTo>
                  <a:pt x="4932187" y="195452"/>
                </a:lnTo>
                <a:lnTo>
                  <a:pt x="4943856" y="187451"/>
                </a:lnTo>
                <a:lnTo>
                  <a:pt x="4943856" y="201168"/>
                </a:lnTo>
                <a:lnTo>
                  <a:pt x="4936072" y="205740"/>
                </a:lnTo>
                <a:close/>
              </a:path>
              <a:path w="4998720" h="281939">
                <a:moveTo>
                  <a:pt x="4206303" y="99059"/>
                </a:moveTo>
                <a:lnTo>
                  <a:pt x="4197096" y="99059"/>
                </a:lnTo>
                <a:lnTo>
                  <a:pt x="4201072" y="91606"/>
                </a:lnTo>
                <a:lnTo>
                  <a:pt x="4234433" y="67818"/>
                </a:lnTo>
                <a:lnTo>
                  <a:pt x="4250435" y="65531"/>
                </a:lnTo>
                <a:lnTo>
                  <a:pt x="4263532" y="66698"/>
                </a:lnTo>
                <a:lnTo>
                  <a:pt x="4275201" y="70294"/>
                </a:lnTo>
                <a:lnTo>
                  <a:pt x="4285154" y="76461"/>
                </a:lnTo>
                <a:lnTo>
                  <a:pt x="4286284" y="77724"/>
                </a:lnTo>
                <a:lnTo>
                  <a:pt x="4248911" y="77724"/>
                </a:lnTo>
                <a:lnTo>
                  <a:pt x="4237148" y="78843"/>
                </a:lnTo>
                <a:lnTo>
                  <a:pt x="4226813" y="82105"/>
                </a:lnTo>
                <a:lnTo>
                  <a:pt x="4217622" y="87368"/>
                </a:lnTo>
                <a:lnTo>
                  <a:pt x="4209287" y="94487"/>
                </a:lnTo>
                <a:lnTo>
                  <a:pt x="4206303" y="99059"/>
                </a:lnTo>
                <a:close/>
              </a:path>
              <a:path w="4998720" h="281939">
                <a:moveTo>
                  <a:pt x="4195572" y="280416"/>
                </a:moveTo>
                <a:lnTo>
                  <a:pt x="4183379" y="280416"/>
                </a:lnTo>
                <a:lnTo>
                  <a:pt x="4183379" y="70103"/>
                </a:lnTo>
                <a:lnTo>
                  <a:pt x="4195572" y="70103"/>
                </a:lnTo>
                <a:lnTo>
                  <a:pt x="4195572" y="99059"/>
                </a:lnTo>
                <a:lnTo>
                  <a:pt x="4206303" y="99059"/>
                </a:lnTo>
                <a:lnTo>
                  <a:pt x="4203287" y="103679"/>
                </a:lnTo>
                <a:lnTo>
                  <a:pt x="4199001" y="113156"/>
                </a:lnTo>
                <a:lnTo>
                  <a:pt x="4196429" y="123205"/>
                </a:lnTo>
                <a:lnTo>
                  <a:pt x="4195572" y="134112"/>
                </a:lnTo>
                <a:lnTo>
                  <a:pt x="4195624" y="153066"/>
                </a:lnTo>
                <a:lnTo>
                  <a:pt x="4196429" y="163258"/>
                </a:lnTo>
                <a:lnTo>
                  <a:pt x="4199001" y="172974"/>
                </a:lnTo>
                <a:lnTo>
                  <a:pt x="4203287" y="181546"/>
                </a:lnTo>
                <a:lnTo>
                  <a:pt x="4208057" y="187451"/>
                </a:lnTo>
                <a:lnTo>
                  <a:pt x="4195572" y="187451"/>
                </a:lnTo>
                <a:lnTo>
                  <a:pt x="4195572" y="280416"/>
                </a:lnTo>
                <a:close/>
              </a:path>
              <a:path w="4998720" h="281939">
                <a:moveTo>
                  <a:pt x="4280337" y="205740"/>
                </a:moveTo>
                <a:lnTo>
                  <a:pt x="4245863" y="205740"/>
                </a:lnTo>
                <a:lnTo>
                  <a:pt x="4256484" y="204573"/>
                </a:lnTo>
                <a:lnTo>
                  <a:pt x="4265676" y="200977"/>
                </a:lnTo>
                <a:lnTo>
                  <a:pt x="4291964" y="164401"/>
                </a:lnTo>
                <a:lnTo>
                  <a:pt x="4296156" y="137159"/>
                </a:lnTo>
                <a:lnTo>
                  <a:pt x="4295298" y="124063"/>
                </a:lnTo>
                <a:lnTo>
                  <a:pt x="4275915" y="87368"/>
                </a:lnTo>
                <a:lnTo>
                  <a:pt x="4248911" y="77724"/>
                </a:lnTo>
                <a:lnTo>
                  <a:pt x="4286284" y="77724"/>
                </a:lnTo>
                <a:lnTo>
                  <a:pt x="4307466" y="120491"/>
                </a:lnTo>
                <a:lnTo>
                  <a:pt x="4308268" y="137159"/>
                </a:lnTo>
                <a:lnTo>
                  <a:pt x="4307443" y="153066"/>
                </a:lnTo>
                <a:lnTo>
                  <a:pt x="4304538" y="168783"/>
                </a:lnTo>
                <a:lnTo>
                  <a:pt x="4299346" y="182784"/>
                </a:lnTo>
                <a:lnTo>
                  <a:pt x="4291584" y="195072"/>
                </a:lnTo>
                <a:lnTo>
                  <a:pt x="4281844" y="204835"/>
                </a:lnTo>
                <a:lnTo>
                  <a:pt x="4280337" y="205740"/>
                </a:lnTo>
                <a:close/>
              </a:path>
              <a:path w="4998720" h="281939">
                <a:moveTo>
                  <a:pt x="4244340" y="216408"/>
                </a:moveTo>
                <a:lnTo>
                  <a:pt x="4229457" y="214669"/>
                </a:lnTo>
                <a:lnTo>
                  <a:pt x="4216717" y="209359"/>
                </a:lnTo>
                <a:lnTo>
                  <a:pt x="4205978" y="200334"/>
                </a:lnTo>
                <a:lnTo>
                  <a:pt x="4197096" y="187451"/>
                </a:lnTo>
                <a:lnTo>
                  <a:pt x="4208057" y="187451"/>
                </a:lnTo>
                <a:lnTo>
                  <a:pt x="4209287" y="188975"/>
                </a:lnTo>
                <a:lnTo>
                  <a:pt x="4216717" y="196095"/>
                </a:lnTo>
                <a:lnTo>
                  <a:pt x="4225289" y="201358"/>
                </a:lnTo>
                <a:lnTo>
                  <a:pt x="4235005" y="204620"/>
                </a:lnTo>
                <a:lnTo>
                  <a:pt x="4245863" y="205740"/>
                </a:lnTo>
                <a:lnTo>
                  <a:pt x="4280337" y="205740"/>
                </a:lnTo>
                <a:lnTo>
                  <a:pt x="4270819" y="211455"/>
                </a:lnTo>
                <a:lnTo>
                  <a:pt x="4258365" y="215217"/>
                </a:lnTo>
                <a:lnTo>
                  <a:pt x="4244340" y="216408"/>
                </a:lnTo>
                <a:close/>
              </a:path>
              <a:path w="4998720" h="281939">
                <a:moveTo>
                  <a:pt x="4012691" y="216408"/>
                </a:moveTo>
                <a:lnTo>
                  <a:pt x="3966972" y="196596"/>
                </a:lnTo>
                <a:lnTo>
                  <a:pt x="3951327" y="157591"/>
                </a:lnTo>
                <a:lnTo>
                  <a:pt x="3950207" y="140208"/>
                </a:lnTo>
                <a:lnTo>
                  <a:pt x="3951351" y="125658"/>
                </a:lnTo>
                <a:lnTo>
                  <a:pt x="3968496" y="86868"/>
                </a:lnTo>
                <a:lnTo>
                  <a:pt x="4001071" y="66936"/>
                </a:lnTo>
                <a:lnTo>
                  <a:pt x="4014216" y="65531"/>
                </a:lnTo>
                <a:lnTo>
                  <a:pt x="4027098" y="66698"/>
                </a:lnTo>
                <a:lnTo>
                  <a:pt x="4038409" y="70294"/>
                </a:lnTo>
                <a:lnTo>
                  <a:pt x="4048291" y="76461"/>
                </a:lnTo>
                <a:lnTo>
                  <a:pt x="4049513" y="77724"/>
                </a:lnTo>
                <a:lnTo>
                  <a:pt x="4014216" y="77724"/>
                </a:lnTo>
                <a:lnTo>
                  <a:pt x="4004476" y="78581"/>
                </a:lnTo>
                <a:lnTo>
                  <a:pt x="3970020" y="107822"/>
                </a:lnTo>
                <a:lnTo>
                  <a:pt x="3963923" y="131063"/>
                </a:lnTo>
                <a:lnTo>
                  <a:pt x="4070345" y="131063"/>
                </a:lnTo>
                <a:lnTo>
                  <a:pt x="4070604" y="135636"/>
                </a:lnTo>
                <a:lnTo>
                  <a:pt x="4070604" y="141731"/>
                </a:lnTo>
                <a:lnTo>
                  <a:pt x="3963923" y="141731"/>
                </a:lnTo>
                <a:lnTo>
                  <a:pt x="3964781" y="155757"/>
                </a:lnTo>
                <a:lnTo>
                  <a:pt x="3985093" y="196095"/>
                </a:lnTo>
                <a:lnTo>
                  <a:pt x="4015740" y="205740"/>
                </a:lnTo>
                <a:lnTo>
                  <a:pt x="4055200" y="205740"/>
                </a:lnTo>
                <a:lnTo>
                  <a:pt x="4051268" y="208049"/>
                </a:lnTo>
                <a:lnTo>
                  <a:pt x="4038980" y="212788"/>
                </a:lnTo>
                <a:lnTo>
                  <a:pt x="4026122" y="215526"/>
                </a:lnTo>
                <a:lnTo>
                  <a:pt x="4012691" y="216408"/>
                </a:lnTo>
                <a:close/>
              </a:path>
              <a:path w="4998720" h="281939">
                <a:moveTo>
                  <a:pt x="4070345" y="131063"/>
                </a:moveTo>
                <a:lnTo>
                  <a:pt x="4056887" y="131063"/>
                </a:lnTo>
                <a:lnTo>
                  <a:pt x="4056054" y="119086"/>
                </a:lnTo>
                <a:lnTo>
                  <a:pt x="4053649" y="108394"/>
                </a:lnTo>
                <a:lnTo>
                  <a:pt x="4023693" y="78581"/>
                </a:lnTo>
                <a:lnTo>
                  <a:pt x="4014216" y="77724"/>
                </a:lnTo>
                <a:lnTo>
                  <a:pt x="4049513" y="77724"/>
                </a:lnTo>
                <a:lnTo>
                  <a:pt x="4056887" y="85344"/>
                </a:lnTo>
                <a:lnTo>
                  <a:pt x="4062888" y="95345"/>
                </a:lnTo>
                <a:lnTo>
                  <a:pt x="4067174" y="107061"/>
                </a:lnTo>
                <a:lnTo>
                  <a:pt x="4069746" y="120491"/>
                </a:lnTo>
                <a:lnTo>
                  <a:pt x="4070345" y="131063"/>
                </a:lnTo>
                <a:close/>
              </a:path>
              <a:path w="4998720" h="281939">
                <a:moveTo>
                  <a:pt x="4055200" y="205740"/>
                </a:moveTo>
                <a:lnTo>
                  <a:pt x="4015740" y="205740"/>
                </a:lnTo>
                <a:lnTo>
                  <a:pt x="4027408" y="204597"/>
                </a:lnTo>
                <a:lnTo>
                  <a:pt x="4039361" y="201168"/>
                </a:lnTo>
                <a:lnTo>
                  <a:pt x="4051315" y="195452"/>
                </a:lnTo>
                <a:lnTo>
                  <a:pt x="4062984" y="187451"/>
                </a:lnTo>
                <a:lnTo>
                  <a:pt x="4062984" y="201168"/>
                </a:lnTo>
                <a:lnTo>
                  <a:pt x="4055200" y="205740"/>
                </a:lnTo>
                <a:close/>
              </a:path>
              <a:path w="4998720" h="281939">
                <a:moveTo>
                  <a:pt x="3915155" y="92963"/>
                </a:moveTo>
                <a:lnTo>
                  <a:pt x="3901440" y="92963"/>
                </a:lnTo>
                <a:lnTo>
                  <a:pt x="3901440" y="0"/>
                </a:lnTo>
                <a:lnTo>
                  <a:pt x="3915155" y="0"/>
                </a:lnTo>
                <a:lnTo>
                  <a:pt x="3915155" y="92963"/>
                </a:lnTo>
                <a:close/>
              </a:path>
              <a:path w="4998720" h="281939">
                <a:moveTo>
                  <a:pt x="3849623" y="216408"/>
                </a:moveTo>
                <a:lnTo>
                  <a:pt x="3805428" y="198119"/>
                </a:lnTo>
                <a:lnTo>
                  <a:pt x="3789783" y="160186"/>
                </a:lnTo>
                <a:lnTo>
                  <a:pt x="3788663" y="144780"/>
                </a:lnTo>
                <a:lnTo>
                  <a:pt x="3789806" y="127587"/>
                </a:lnTo>
                <a:lnTo>
                  <a:pt x="3806952" y="86868"/>
                </a:lnTo>
                <a:lnTo>
                  <a:pt x="3840813" y="66936"/>
                </a:lnTo>
                <a:lnTo>
                  <a:pt x="3854196" y="65531"/>
                </a:lnTo>
                <a:lnTo>
                  <a:pt x="3869936" y="67246"/>
                </a:lnTo>
                <a:lnTo>
                  <a:pt x="3882961" y="72390"/>
                </a:lnTo>
                <a:lnTo>
                  <a:pt x="3889466" y="77724"/>
                </a:lnTo>
                <a:lnTo>
                  <a:pt x="3854196" y="77724"/>
                </a:lnTo>
                <a:lnTo>
                  <a:pt x="3843337" y="78843"/>
                </a:lnTo>
                <a:lnTo>
                  <a:pt x="3810738" y="104465"/>
                </a:lnTo>
                <a:lnTo>
                  <a:pt x="3802379" y="143255"/>
                </a:lnTo>
                <a:lnTo>
                  <a:pt x="3803237" y="157257"/>
                </a:lnTo>
                <a:lnTo>
                  <a:pt x="3823263" y="196095"/>
                </a:lnTo>
                <a:lnTo>
                  <a:pt x="3849623" y="205740"/>
                </a:lnTo>
                <a:lnTo>
                  <a:pt x="3885123" y="205740"/>
                </a:lnTo>
                <a:lnTo>
                  <a:pt x="3880104" y="208787"/>
                </a:lnTo>
                <a:lnTo>
                  <a:pt x="3872984" y="212550"/>
                </a:lnTo>
                <a:lnTo>
                  <a:pt x="3865435" y="214884"/>
                </a:lnTo>
                <a:lnTo>
                  <a:pt x="3857601" y="216074"/>
                </a:lnTo>
                <a:lnTo>
                  <a:pt x="3849623" y="216408"/>
                </a:lnTo>
                <a:close/>
              </a:path>
              <a:path w="4998720" h="281939">
                <a:moveTo>
                  <a:pt x="3885123" y="205740"/>
                </a:moveTo>
                <a:lnTo>
                  <a:pt x="3849623" y="205740"/>
                </a:lnTo>
                <a:lnTo>
                  <a:pt x="3861363" y="204644"/>
                </a:lnTo>
                <a:lnTo>
                  <a:pt x="3871531" y="201549"/>
                </a:lnTo>
                <a:lnTo>
                  <a:pt x="3898011" y="173164"/>
                </a:lnTo>
                <a:lnTo>
                  <a:pt x="3901440" y="152400"/>
                </a:lnTo>
                <a:lnTo>
                  <a:pt x="3901440" y="126491"/>
                </a:lnTo>
                <a:lnTo>
                  <a:pt x="3882056" y="85439"/>
                </a:lnTo>
                <a:lnTo>
                  <a:pt x="3854196" y="77724"/>
                </a:lnTo>
                <a:lnTo>
                  <a:pt x="3889466" y="77724"/>
                </a:lnTo>
                <a:lnTo>
                  <a:pt x="3893415" y="80962"/>
                </a:lnTo>
                <a:lnTo>
                  <a:pt x="3901440" y="92963"/>
                </a:lnTo>
                <a:lnTo>
                  <a:pt x="3915155" y="92963"/>
                </a:lnTo>
                <a:lnTo>
                  <a:pt x="3915155" y="187451"/>
                </a:lnTo>
                <a:lnTo>
                  <a:pt x="3901440" y="187451"/>
                </a:lnTo>
                <a:lnTo>
                  <a:pt x="3897463" y="194000"/>
                </a:lnTo>
                <a:lnTo>
                  <a:pt x="3892486" y="199834"/>
                </a:lnTo>
                <a:lnTo>
                  <a:pt x="3886652" y="204811"/>
                </a:lnTo>
                <a:lnTo>
                  <a:pt x="3885123" y="205740"/>
                </a:lnTo>
                <a:close/>
              </a:path>
              <a:path w="4998720" h="281939">
                <a:moveTo>
                  <a:pt x="3915155" y="213359"/>
                </a:moveTo>
                <a:lnTo>
                  <a:pt x="3901440" y="213359"/>
                </a:lnTo>
                <a:lnTo>
                  <a:pt x="3901440" y="187451"/>
                </a:lnTo>
                <a:lnTo>
                  <a:pt x="3915155" y="187451"/>
                </a:lnTo>
                <a:lnTo>
                  <a:pt x="3915155" y="213359"/>
                </a:lnTo>
                <a:close/>
              </a:path>
              <a:path w="4998720" h="281939">
                <a:moveTo>
                  <a:pt x="3250691" y="216408"/>
                </a:moveTo>
                <a:lnTo>
                  <a:pt x="3204972" y="196596"/>
                </a:lnTo>
                <a:lnTo>
                  <a:pt x="3189327" y="157591"/>
                </a:lnTo>
                <a:lnTo>
                  <a:pt x="3188207" y="140208"/>
                </a:lnTo>
                <a:lnTo>
                  <a:pt x="3189351" y="125658"/>
                </a:lnTo>
                <a:lnTo>
                  <a:pt x="3206496" y="86868"/>
                </a:lnTo>
                <a:lnTo>
                  <a:pt x="3239071" y="66936"/>
                </a:lnTo>
                <a:lnTo>
                  <a:pt x="3252216" y="65531"/>
                </a:lnTo>
                <a:lnTo>
                  <a:pt x="3265098" y="66698"/>
                </a:lnTo>
                <a:lnTo>
                  <a:pt x="3276409" y="70294"/>
                </a:lnTo>
                <a:lnTo>
                  <a:pt x="3286291" y="76461"/>
                </a:lnTo>
                <a:lnTo>
                  <a:pt x="3287513" y="77724"/>
                </a:lnTo>
                <a:lnTo>
                  <a:pt x="3252216" y="77724"/>
                </a:lnTo>
                <a:lnTo>
                  <a:pt x="3242476" y="78581"/>
                </a:lnTo>
                <a:lnTo>
                  <a:pt x="3208020" y="107822"/>
                </a:lnTo>
                <a:lnTo>
                  <a:pt x="3201923" y="131063"/>
                </a:lnTo>
                <a:lnTo>
                  <a:pt x="3308345" y="131063"/>
                </a:lnTo>
                <a:lnTo>
                  <a:pt x="3308604" y="135636"/>
                </a:lnTo>
                <a:lnTo>
                  <a:pt x="3308604" y="141731"/>
                </a:lnTo>
                <a:lnTo>
                  <a:pt x="3201923" y="141731"/>
                </a:lnTo>
                <a:lnTo>
                  <a:pt x="3202781" y="155757"/>
                </a:lnTo>
                <a:lnTo>
                  <a:pt x="3223093" y="196095"/>
                </a:lnTo>
                <a:lnTo>
                  <a:pt x="3253740" y="205740"/>
                </a:lnTo>
                <a:lnTo>
                  <a:pt x="3293200" y="205740"/>
                </a:lnTo>
                <a:lnTo>
                  <a:pt x="3289268" y="208049"/>
                </a:lnTo>
                <a:lnTo>
                  <a:pt x="3276980" y="212788"/>
                </a:lnTo>
                <a:lnTo>
                  <a:pt x="3264122" y="215526"/>
                </a:lnTo>
                <a:lnTo>
                  <a:pt x="3250691" y="216408"/>
                </a:lnTo>
                <a:close/>
              </a:path>
              <a:path w="4998720" h="281939">
                <a:moveTo>
                  <a:pt x="3308345" y="131063"/>
                </a:moveTo>
                <a:lnTo>
                  <a:pt x="3294887" y="131063"/>
                </a:lnTo>
                <a:lnTo>
                  <a:pt x="3294054" y="119086"/>
                </a:lnTo>
                <a:lnTo>
                  <a:pt x="3291649" y="108394"/>
                </a:lnTo>
                <a:lnTo>
                  <a:pt x="3261693" y="78581"/>
                </a:lnTo>
                <a:lnTo>
                  <a:pt x="3252216" y="77724"/>
                </a:lnTo>
                <a:lnTo>
                  <a:pt x="3287513" y="77724"/>
                </a:lnTo>
                <a:lnTo>
                  <a:pt x="3294887" y="85344"/>
                </a:lnTo>
                <a:lnTo>
                  <a:pt x="3300888" y="95345"/>
                </a:lnTo>
                <a:lnTo>
                  <a:pt x="3305174" y="107061"/>
                </a:lnTo>
                <a:lnTo>
                  <a:pt x="3307746" y="120491"/>
                </a:lnTo>
                <a:lnTo>
                  <a:pt x="3308345" y="131063"/>
                </a:lnTo>
                <a:close/>
              </a:path>
              <a:path w="4998720" h="281939">
                <a:moveTo>
                  <a:pt x="3293200" y="205740"/>
                </a:moveTo>
                <a:lnTo>
                  <a:pt x="3253740" y="205740"/>
                </a:lnTo>
                <a:lnTo>
                  <a:pt x="3265408" y="204597"/>
                </a:lnTo>
                <a:lnTo>
                  <a:pt x="3277361" y="201168"/>
                </a:lnTo>
                <a:lnTo>
                  <a:pt x="3289315" y="195452"/>
                </a:lnTo>
                <a:lnTo>
                  <a:pt x="3300984" y="187451"/>
                </a:lnTo>
                <a:lnTo>
                  <a:pt x="3300984" y="201168"/>
                </a:lnTo>
                <a:lnTo>
                  <a:pt x="3293200" y="205740"/>
                </a:lnTo>
                <a:close/>
              </a:path>
              <a:path w="4998720" h="281939">
                <a:moveTo>
                  <a:pt x="3049523" y="213359"/>
                </a:moveTo>
                <a:lnTo>
                  <a:pt x="3037331" y="213359"/>
                </a:lnTo>
                <a:lnTo>
                  <a:pt x="3037331" y="0"/>
                </a:lnTo>
                <a:lnTo>
                  <a:pt x="3049523" y="0"/>
                </a:lnTo>
                <a:lnTo>
                  <a:pt x="3049523" y="99059"/>
                </a:lnTo>
                <a:lnTo>
                  <a:pt x="3060255" y="99059"/>
                </a:lnTo>
                <a:lnTo>
                  <a:pt x="3057239" y="103679"/>
                </a:lnTo>
                <a:lnTo>
                  <a:pt x="3052952" y="113156"/>
                </a:lnTo>
                <a:lnTo>
                  <a:pt x="3050381" y="123205"/>
                </a:lnTo>
                <a:lnTo>
                  <a:pt x="3049523" y="134112"/>
                </a:lnTo>
                <a:lnTo>
                  <a:pt x="3049576" y="153066"/>
                </a:lnTo>
                <a:lnTo>
                  <a:pt x="3050381" y="163258"/>
                </a:lnTo>
                <a:lnTo>
                  <a:pt x="3052953" y="172974"/>
                </a:lnTo>
                <a:lnTo>
                  <a:pt x="3057239" y="181546"/>
                </a:lnTo>
                <a:lnTo>
                  <a:pt x="3062009" y="187451"/>
                </a:lnTo>
                <a:lnTo>
                  <a:pt x="3049523" y="187451"/>
                </a:lnTo>
                <a:lnTo>
                  <a:pt x="3049523" y="213359"/>
                </a:lnTo>
                <a:close/>
              </a:path>
              <a:path w="4998720" h="281939">
                <a:moveTo>
                  <a:pt x="3060255" y="99059"/>
                </a:moveTo>
                <a:lnTo>
                  <a:pt x="3051048" y="99059"/>
                </a:lnTo>
                <a:lnTo>
                  <a:pt x="3055024" y="91606"/>
                </a:lnTo>
                <a:lnTo>
                  <a:pt x="3088386" y="67818"/>
                </a:lnTo>
                <a:lnTo>
                  <a:pt x="3104387" y="65531"/>
                </a:lnTo>
                <a:lnTo>
                  <a:pt x="3117484" y="66698"/>
                </a:lnTo>
                <a:lnTo>
                  <a:pt x="3129153" y="70294"/>
                </a:lnTo>
                <a:lnTo>
                  <a:pt x="3139106" y="76461"/>
                </a:lnTo>
                <a:lnTo>
                  <a:pt x="3140236" y="77724"/>
                </a:lnTo>
                <a:lnTo>
                  <a:pt x="3102863" y="77724"/>
                </a:lnTo>
                <a:lnTo>
                  <a:pt x="3091100" y="78843"/>
                </a:lnTo>
                <a:lnTo>
                  <a:pt x="3080765" y="82105"/>
                </a:lnTo>
                <a:lnTo>
                  <a:pt x="3071574" y="87368"/>
                </a:lnTo>
                <a:lnTo>
                  <a:pt x="3063240" y="94487"/>
                </a:lnTo>
                <a:lnTo>
                  <a:pt x="3060255" y="99059"/>
                </a:lnTo>
                <a:close/>
              </a:path>
              <a:path w="4998720" h="281939">
                <a:moveTo>
                  <a:pt x="3134289" y="205740"/>
                </a:moveTo>
                <a:lnTo>
                  <a:pt x="3099816" y="205740"/>
                </a:lnTo>
                <a:lnTo>
                  <a:pt x="3110436" y="204573"/>
                </a:lnTo>
                <a:lnTo>
                  <a:pt x="3119628" y="200977"/>
                </a:lnTo>
                <a:lnTo>
                  <a:pt x="3145916" y="164401"/>
                </a:lnTo>
                <a:lnTo>
                  <a:pt x="3150107" y="137159"/>
                </a:lnTo>
                <a:lnTo>
                  <a:pt x="3149250" y="124063"/>
                </a:lnTo>
                <a:lnTo>
                  <a:pt x="3129867" y="87368"/>
                </a:lnTo>
                <a:lnTo>
                  <a:pt x="3102863" y="77724"/>
                </a:lnTo>
                <a:lnTo>
                  <a:pt x="3140236" y="77724"/>
                </a:lnTo>
                <a:lnTo>
                  <a:pt x="3161418" y="120491"/>
                </a:lnTo>
                <a:lnTo>
                  <a:pt x="3162300" y="135636"/>
                </a:lnTo>
                <a:lnTo>
                  <a:pt x="3161180" y="153066"/>
                </a:lnTo>
                <a:lnTo>
                  <a:pt x="3157918" y="168783"/>
                </a:lnTo>
                <a:lnTo>
                  <a:pt x="3152655" y="182784"/>
                </a:lnTo>
                <a:lnTo>
                  <a:pt x="3145535" y="195072"/>
                </a:lnTo>
                <a:lnTo>
                  <a:pt x="3135796" y="204835"/>
                </a:lnTo>
                <a:lnTo>
                  <a:pt x="3134289" y="205740"/>
                </a:lnTo>
                <a:close/>
              </a:path>
              <a:path w="4998720" h="281939">
                <a:moveTo>
                  <a:pt x="3098291" y="216408"/>
                </a:moveTo>
                <a:lnTo>
                  <a:pt x="3083409" y="214669"/>
                </a:lnTo>
                <a:lnTo>
                  <a:pt x="3070669" y="209359"/>
                </a:lnTo>
                <a:lnTo>
                  <a:pt x="3059930" y="200334"/>
                </a:lnTo>
                <a:lnTo>
                  <a:pt x="3051048" y="187451"/>
                </a:lnTo>
                <a:lnTo>
                  <a:pt x="3062009" y="187451"/>
                </a:lnTo>
                <a:lnTo>
                  <a:pt x="3063240" y="188975"/>
                </a:lnTo>
                <a:lnTo>
                  <a:pt x="3070669" y="196095"/>
                </a:lnTo>
                <a:lnTo>
                  <a:pt x="3079242" y="201358"/>
                </a:lnTo>
                <a:lnTo>
                  <a:pt x="3088957" y="204620"/>
                </a:lnTo>
                <a:lnTo>
                  <a:pt x="3099816" y="205740"/>
                </a:lnTo>
                <a:lnTo>
                  <a:pt x="3134289" y="205740"/>
                </a:lnTo>
                <a:lnTo>
                  <a:pt x="3124771" y="211455"/>
                </a:lnTo>
                <a:lnTo>
                  <a:pt x="3112317" y="215217"/>
                </a:lnTo>
                <a:lnTo>
                  <a:pt x="3098291" y="216408"/>
                </a:lnTo>
                <a:close/>
              </a:path>
              <a:path w="4998720" h="281939">
                <a:moveTo>
                  <a:pt x="2557272" y="216408"/>
                </a:moveTo>
                <a:lnTo>
                  <a:pt x="2516981" y="205478"/>
                </a:lnTo>
                <a:lnTo>
                  <a:pt x="2493263" y="172593"/>
                </a:lnTo>
                <a:lnTo>
                  <a:pt x="2488691" y="141731"/>
                </a:lnTo>
                <a:lnTo>
                  <a:pt x="2489858" y="125229"/>
                </a:lnTo>
                <a:lnTo>
                  <a:pt x="2508504" y="86868"/>
                </a:lnTo>
                <a:lnTo>
                  <a:pt x="2543651" y="66936"/>
                </a:lnTo>
                <a:lnTo>
                  <a:pt x="2558796" y="65531"/>
                </a:lnTo>
                <a:lnTo>
                  <a:pt x="2573059" y="66936"/>
                </a:lnTo>
                <a:lnTo>
                  <a:pt x="2586037" y="71056"/>
                </a:lnTo>
                <a:lnTo>
                  <a:pt x="2597545" y="77724"/>
                </a:lnTo>
                <a:lnTo>
                  <a:pt x="2558796" y="77724"/>
                </a:lnTo>
                <a:lnTo>
                  <a:pt x="2546151" y="78843"/>
                </a:lnTo>
                <a:lnTo>
                  <a:pt x="2510766" y="104251"/>
                </a:lnTo>
                <a:lnTo>
                  <a:pt x="2502407" y="143255"/>
                </a:lnTo>
                <a:lnTo>
                  <a:pt x="2503289" y="156376"/>
                </a:lnTo>
                <a:lnTo>
                  <a:pt x="2525339" y="195452"/>
                </a:lnTo>
                <a:lnTo>
                  <a:pt x="2557272" y="205740"/>
                </a:lnTo>
                <a:lnTo>
                  <a:pt x="2597065" y="205740"/>
                </a:lnTo>
                <a:lnTo>
                  <a:pt x="2585847" y="211645"/>
                </a:lnTo>
                <a:lnTo>
                  <a:pt x="2572416" y="215241"/>
                </a:lnTo>
                <a:lnTo>
                  <a:pt x="2557272" y="216408"/>
                </a:lnTo>
                <a:close/>
              </a:path>
              <a:path w="4998720" h="281939">
                <a:moveTo>
                  <a:pt x="2597065" y="205740"/>
                </a:moveTo>
                <a:lnTo>
                  <a:pt x="2557272" y="205740"/>
                </a:lnTo>
                <a:lnTo>
                  <a:pt x="2569892" y="204620"/>
                </a:lnTo>
                <a:lnTo>
                  <a:pt x="2580512" y="201358"/>
                </a:lnTo>
                <a:lnTo>
                  <a:pt x="2608516" y="168211"/>
                </a:lnTo>
                <a:lnTo>
                  <a:pt x="2612135" y="141731"/>
                </a:lnTo>
                <a:lnTo>
                  <a:pt x="2611278" y="126849"/>
                </a:lnTo>
                <a:lnTo>
                  <a:pt x="2590085" y="87368"/>
                </a:lnTo>
                <a:lnTo>
                  <a:pt x="2558796" y="77724"/>
                </a:lnTo>
                <a:lnTo>
                  <a:pt x="2597545" y="77724"/>
                </a:lnTo>
                <a:lnTo>
                  <a:pt x="2621279" y="110299"/>
                </a:lnTo>
                <a:lnTo>
                  <a:pt x="2625852" y="141731"/>
                </a:lnTo>
                <a:lnTo>
                  <a:pt x="2624708" y="158019"/>
                </a:lnTo>
                <a:lnTo>
                  <a:pt x="2621279" y="172593"/>
                </a:lnTo>
                <a:lnTo>
                  <a:pt x="2615564" y="185451"/>
                </a:lnTo>
                <a:lnTo>
                  <a:pt x="2607563" y="196596"/>
                </a:lnTo>
                <a:lnTo>
                  <a:pt x="2597562" y="205478"/>
                </a:lnTo>
                <a:lnTo>
                  <a:pt x="2597065" y="205740"/>
                </a:lnTo>
                <a:close/>
              </a:path>
              <a:path w="4998720" h="281939">
                <a:moveTo>
                  <a:pt x="2023872" y="216408"/>
                </a:moveTo>
                <a:lnTo>
                  <a:pt x="1978152" y="196596"/>
                </a:lnTo>
                <a:lnTo>
                  <a:pt x="1962507" y="157591"/>
                </a:lnTo>
                <a:lnTo>
                  <a:pt x="1961387" y="140208"/>
                </a:lnTo>
                <a:lnTo>
                  <a:pt x="1962530" y="125658"/>
                </a:lnTo>
                <a:lnTo>
                  <a:pt x="1979676" y="86868"/>
                </a:lnTo>
                <a:lnTo>
                  <a:pt x="2012251" y="66936"/>
                </a:lnTo>
                <a:lnTo>
                  <a:pt x="2025395" y="65531"/>
                </a:lnTo>
                <a:lnTo>
                  <a:pt x="2038278" y="66698"/>
                </a:lnTo>
                <a:lnTo>
                  <a:pt x="2049589" y="70294"/>
                </a:lnTo>
                <a:lnTo>
                  <a:pt x="2059471" y="76461"/>
                </a:lnTo>
                <a:lnTo>
                  <a:pt x="2060693" y="77724"/>
                </a:lnTo>
                <a:lnTo>
                  <a:pt x="2025395" y="77724"/>
                </a:lnTo>
                <a:lnTo>
                  <a:pt x="2015656" y="78581"/>
                </a:lnTo>
                <a:lnTo>
                  <a:pt x="1981200" y="107822"/>
                </a:lnTo>
                <a:lnTo>
                  <a:pt x="1975103" y="131063"/>
                </a:lnTo>
                <a:lnTo>
                  <a:pt x="2081525" y="131063"/>
                </a:lnTo>
                <a:lnTo>
                  <a:pt x="2081784" y="135636"/>
                </a:lnTo>
                <a:lnTo>
                  <a:pt x="2081784" y="141731"/>
                </a:lnTo>
                <a:lnTo>
                  <a:pt x="1975103" y="141731"/>
                </a:lnTo>
                <a:lnTo>
                  <a:pt x="1975961" y="155757"/>
                </a:lnTo>
                <a:lnTo>
                  <a:pt x="1996273" y="196095"/>
                </a:lnTo>
                <a:lnTo>
                  <a:pt x="2026920" y="205740"/>
                </a:lnTo>
                <a:lnTo>
                  <a:pt x="2066380" y="205740"/>
                </a:lnTo>
                <a:lnTo>
                  <a:pt x="2062448" y="208049"/>
                </a:lnTo>
                <a:lnTo>
                  <a:pt x="2050160" y="212788"/>
                </a:lnTo>
                <a:lnTo>
                  <a:pt x="2037302" y="215526"/>
                </a:lnTo>
                <a:lnTo>
                  <a:pt x="2023872" y="216408"/>
                </a:lnTo>
                <a:close/>
              </a:path>
              <a:path w="4998720" h="281939">
                <a:moveTo>
                  <a:pt x="2081525" y="131063"/>
                </a:moveTo>
                <a:lnTo>
                  <a:pt x="2068067" y="131063"/>
                </a:lnTo>
                <a:lnTo>
                  <a:pt x="2067234" y="119086"/>
                </a:lnTo>
                <a:lnTo>
                  <a:pt x="2064829" y="108394"/>
                </a:lnTo>
                <a:lnTo>
                  <a:pt x="2034873" y="78581"/>
                </a:lnTo>
                <a:lnTo>
                  <a:pt x="2025395" y="77724"/>
                </a:lnTo>
                <a:lnTo>
                  <a:pt x="2060693" y="77724"/>
                </a:lnTo>
                <a:lnTo>
                  <a:pt x="2068067" y="85344"/>
                </a:lnTo>
                <a:lnTo>
                  <a:pt x="2074068" y="95345"/>
                </a:lnTo>
                <a:lnTo>
                  <a:pt x="2078354" y="107061"/>
                </a:lnTo>
                <a:lnTo>
                  <a:pt x="2080926" y="120491"/>
                </a:lnTo>
                <a:lnTo>
                  <a:pt x="2081525" y="131063"/>
                </a:lnTo>
                <a:close/>
              </a:path>
              <a:path w="4998720" h="281939">
                <a:moveTo>
                  <a:pt x="2066380" y="205740"/>
                </a:moveTo>
                <a:lnTo>
                  <a:pt x="2026920" y="205740"/>
                </a:lnTo>
                <a:lnTo>
                  <a:pt x="2038588" y="204597"/>
                </a:lnTo>
                <a:lnTo>
                  <a:pt x="2050541" y="201168"/>
                </a:lnTo>
                <a:lnTo>
                  <a:pt x="2062495" y="195452"/>
                </a:lnTo>
                <a:lnTo>
                  <a:pt x="2074163" y="187451"/>
                </a:lnTo>
                <a:lnTo>
                  <a:pt x="2074163" y="201168"/>
                </a:lnTo>
                <a:lnTo>
                  <a:pt x="2066380" y="205740"/>
                </a:lnTo>
                <a:close/>
              </a:path>
              <a:path w="4998720" h="281939">
                <a:moveTo>
                  <a:pt x="1860803" y="216408"/>
                </a:moveTo>
                <a:lnTo>
                  <a:pt x="1816607" y="198119"/>
                </a:lnTo>
                <a:lnTo>
                  <a:pt x="1800963" y="160829"/>
                </a:lnTo>
                <a:lnTo>
                  <a:pt x="1799844" y="144780"/>
                </a:lnTo>
                <a:lnTo>
                  <a:pt x="1800987" y="127611"/>
                </a:lnTo>
                <a:lnTo>
                  <a:pt x="1818131" y="88391"/>
                </a:lnTo>
                <a:lnTo>
                  <a:pt x="1851350" y="66960"/>
                </a:lnTo>
                <a:lnTo>
                  <a:pt x="1865376" y="65531"/>
                </a:lnTo>
                <a:lnTo>
                  <a:pt x="1880258" y="67246"/>
                </a:lnTo>
                <a:lnTo>
                  <a:pt x="1892998" y="72390"/>
                </a:lnTo>
                <a:lnTo>
                  <a:pt x="1899680" y="77724"/>
                </a:lnTo>
                <a:lnTo>
                  <a:pt x="1866900" y="77724"/>
                </a:lnTo>
                <a:lnTo>
                  <a:pt x="1855136" y="78866"/>
                </a:lnTo>
                <a:lnTo>
                  <a:pt x="1821275" y="105751"/>
                </a:lnTo>
                <a:lnTo>
                  <a:pt x="1813559" y="143255"/>
                </a:lnTo>
                <a:lnTo>
                  <a:pt x="1814417" y="157257"/>
                </a:lnTo>
                <a:lnTo>
                  <a:pt x="1834467" y="196095"/>
                </a:lnTo>
                <a:lnTo>
                  <a:pt x="1862327" y="205740"/>
                </a:lnTo>
                <a:lnTo>
                  <a:pt x="1895478" y="205740"/>
                </a:lnTo>
                <a:lnTo>
                  <a:pt x="1890712" y="209359"/>
                </a:lnTo>
                <a:lnTo>
                  <a:pt x="1876829" y="214669"/>
                </a:lnTo>
                <a:lnTo>
                  <a:pt x="1860803" y="216408"/>
                </a:lnTo>
                <a:close/>
              </a:path>
              <a:path w="4998720" h="281939">
                <a:moveTo>
                  <a:pt x="1926335" y="92963"/>
                </a:moveTo>
                <a:lnTo>
                  <a:pt x="1912620" y="92963"/>
                </a:lnTo>
                <a:lnTo>
                  <a:pt x="1912620" y="70103"/>
                </a:lnTo>
                <a:lnTo>
                  <a:pt x="1926335" y="70103"/>
                </a:lnTo>
                <a:lnTo>
                  <a:pt x="1926335" y="92963"/>
                </a:lnTo>
                <a:close/>
              </a:path>
              <a:path w="4998720" h="281939">
                <a:moveTo>
                  <a:pt x="1895478" y="205740"/>
                </a:moveTo>
                <a:lnTo>
                  <a:pt x="1862327" y="205740"/>
                </a:lnTo>
                <a:lnTo>
                  <a:pt x="1873186" y="204644"/>
                </a:lnTo>
                <a:lnTo>
                  <a:pt x="1882902" y="201549"/>
                </a:lnTo>
                <a:lnTo>
                  <a:pt x="1909191" y="173354"/>
                </a:lnTo>
                <a:lnTo>
                  <a:pt x="1912620" y="153924"/>
                </a:lnTo>
                <a:lnTo>
                  <a:pt x="1912620" y="124968"/>
                </a:lnTo>
                <a:lnTo>
                  <a:pt x="1893260" y="85439"/>
                </a:lnTo>
                <a:lnTo>
                  <a:pt x="1866900" y="77724"/>
                </a:lnTo>
                <a:lnTo>
                  <a:pt x="1899680" y="77724"/>
                </a:lnTo>
                <a:lnTo>
                  <a:pt x="1903737" y="80962"/>
                </a:lnTo>
                <a:lnTo>
                  <a:pt x="1912620" y="92963"/>
                </a:lnTo>
                <a:lnTo>
                  <a:pt x="1926335" y="92963"/>
                </a:lnTo>
                <a:lnTo>
                  <a:pt x="1926335" y="187451"/>
                </a:lnTo>
                <a:lnTo>
                  <a:pt x="1912620" y="187451"/>
                </a:lnTo>
                <a:lnTo>
                  <a:pt x="1902594" y="200334"/>
                </a:lnTo>
                <a:lnTo>
                  <a:pt x="1895478" y="205740"/>
                </a:lnTo>
                <a:close/>
              </a:path>
              <a:path w="4998720" h="281939">
                <a:moveTo>
                  <a:pt x="1898534" y="269748"/>
                </a:moveTo>
                <a:lnTo>
                  <a:pt x="1853184" y="269748"/>
                </a:lnTo>
                <a:lnTo>
                  <a:pt x="1879187" y="265747"/>
                </a:lnTo>
                <a:lnTo>
                  <a:pt x="1897760" y="253746"/>
                </a:lnTo>
                <a:lnTo>
                  <a:pt x="1908905" y="233743"/>
                </a:lnTo>
                <a:lnTo>
                  <a:pt x="1912569" y="206121"/>
                </a:lnTo>
                <a:lnTo>
                  <a:pt x="1912620" y="187451"/>
                </a:lnTo>
                <a:lnTo>
                  <a:pt x="1926335" y="187451"/>
                </a:lnTo>
                <a:lnTo>
                  <a:pt x="1926335" y="202691"/>
                </a:lnTo>
                <a:lnTo>
                  <a:pt x="1925192" y="221837"/>
                </a:lnTo>
                <a:lnTo>
                  <a:pt x="1921763" y="238125"/>
                </a:lnTo>
                <a:lnTo>
                  <a:pt x="1916049" y="251555"/>
                </a:lnTo>
                <a:lnTo>
                  <a:pt x="1908048" y="262127"/>
                </a:lnTo>
                <a:lnTo>
                  <a:pt x="1898534" y="269748"/>
                </a:lnTo>
                <a:close/>
              </a:path>
              <a:path w="4998720" h="281939">
                <a:moveTo>
                  <a:pt x="1853184" y="281940"/>
                </a:moveTo>
                <a:lnTo>
                  <a:pt x="1842658" y="281106"/>
                </a:lnTo>
                <a:lnTo>
                  <a:pt x="1831848" y="278701"/>
                </a:lnTo>
                <a:lnTo>
                  <a:pt x="1821037" y="274867"/>
                </a:lnTo>
                <a:lnTo>
                  <a:pt x="1810512" y="269748"/>
                </a:lnTo>
                <a:lnTo>
                  <a:pt x="1810512" y="256031"/>
                </a:lnTo>
                <a:lnTo>
                  <a:pt x="1821680" y="262032"/>
                </a:lnTo>
                <a:lnTo>
                  <a:pt x="1832419" y="266319"/>
                </a:lnTo>
                <a:lnTo>
                  <a:pt x="1842873" y="268890"/>
                </a:lnTo>
                <a:lnTo>
                  <a:pt x="1853184" y="269748"/>
                </a:lnTo>
                <a:lnTo>
                  <a:pt x="1898534" y="269748"/>
                </a:lnTo>
                <a:lnTo>
                  <a:pt x="1897760" y="270367"/>
                </a:lnTo>
                <a:lnTo>
                  <a:pt x="1885188" y="276606"/>
                </a:lnTo>
                <a:lnTo>
                  <a:pt x="1870328" y="280558"/>
                </a:lnTo>
                <a:lnTo>
                  <a:pt x="1853184" y="281940"/>
                </a:lnTo>
                <a:close/>
              </a:path>
              <a:path w="4998720" h="281939">
                <a:moveTo>
                  <a:pt x="1132395" y="99059"/>
                </a:moveTo>
                <a:lnTo>
                  <a:pt x="1123187" y="99059"/>
                </a:lnTo>
                <a:lnTo>
                  <a:pt x="1127164" y="91606"/>
                </a:lnTo>
                <a:lnTo>
                  <a:pt x="1160525" y="67818"/>
                </a:lnTo>
                <a:lnTo>
                  <a:pt x="1176527" y="65531"/>
                </a:lnTo>
                <a:lnTo>
                  <a:pt x="1189624" y="66698"/>
                </a:lnTo>
                <a:lnTo>
                  <a:pt x="1201292" y="70294"/>
                </a:lnTo>
                <a:lnTo>
                  <a:pt x="1211246" y="76461"/>
                </a:lnTo>
                <a:lnTo>
                  <a:pt x="1212376" y="77724"/>
                </a:lnTo>
                <a:lnTo>
                  <a:pt x="1175003" y="77724"/>
                </a:lnTo>
                <a:lnTo>
                  <a:pt x="1163240" y="78843"/>
                </a:lnTo>
                <a:lnTo>
                  <a:pt x="1152906" y="82105"/>
                </a:lnTo>
                <a:lnTo>
                  <a:pt x="1143714" y="87368"/>
                </a:lnTo>
                <a:lnTo>
                  <a:pt x="1135379" y="94487"/>
                </a:lnTo>
                <a:lnTo>
                  <a:pt x="1132395" y="99059"/>
                </a:lnTo>
                <a:close/>
              </a:path>
              <a:path w="4998720" h="281939">
                <a:moveTo>
                  <a:pt x="1121663" y="280416"/>
                </a:moveTo>
                <a:lnTo>
                  <a:pt x="1109472" y="280416"/>
                </a:lnTo>
                <a:lnTo>
                  <a:pt x="1109472" y="70103"/>
                </a:lnTo>
                <a:lnTo>
                  <a:pt x="1121663" y="70103"/>
                </a:lnTo>
                <a:lnTo>
                  <a:pt x="1121663" y="99059"/>
                </a:lnTo>
                <a:lnTo>
                  <a:pt x="1132395" y="99059"/>
                </a:lnTo>
                <a:lnTo>
                  <a:pt x="1129379" y="103679"/>
                </a:lnTo>
                <a:lnTo>
                  <a:pt x="1125092" y="113156"/>
                </a:lnTo>
                <a:lnTo>
                  <a:pt x="1122521" y="123205"/>
                </a:lnTo>
                <a:lnTo>
                  <a:pt x="1121663" y="134112"/>
                </a:lnTo>
                <a:lnTo>
                  <a:pt x="1121716" y="153066"/>
                </a:lnTo>
                <a:lnTo>
                  <a:pt x="1122521" y="163258"/>
                </a:lnTo>
                <a:lnTo>
                  <a:pt x="1125092" y="172974"/>
                </a:lnTo>
                <a:lnTo>
                  <a:pt x="1129379" y="181546"/>
                </a:lnTo>
                <a:lnTo>
                  <a:pt x="1134149" y="187451"/>
                </a:lnTo>
                <a:lnTo>
                  <a:pt x="1121663" y="187451"/>
                </a:lnTo>
                <a:lnTo>
                  <a:pt x="1121663" y="280416"/>
                </a:lnTo>
                <a:close/>
              </a:path>
              <a:path w="4998720" h="281939">
                <a:moveTo>
                  <a:pt x="1206429" y="205740"/>
                </a:moveTo>
                <a:lnTo>
                  <a:pt x="1171955" y="205740"/>
                </a:lnTo>
                <a:lnTo>
                  <a:pt x="1182576" y="204573"/>
                </a:lnTo>
                <a:lnTo>
                  <a:pt x="1191767" y="200977"/>
                </a:lnTo>
                <a:lnTo>
                  <a:pt x="1218057" y="164401"/>
                </a:lnTo>
                <a:lnTo>
                  <a:pt x="1222248" y="137159"/>
                </a:lnTo>
                <a:lnTo>
                  <a:pt x="1221390" y="124063"/>
                </a:lnTo>
                <a:lnTo>
                  <a:pt x="1202007" y="87368"/>
                </a:lnTo>
                <a:lnTo>
                  <a:pt x="1175003" y="77724"/>
                </a:lnTo>
                <a:lnTo>
                  <a:pt x="1212376" y="77724"/>
                </a:lnTo>
                <a:lnTo>
                  <a:pt x="1233558" y="120491"/>
                </a:lnTo>
                <a:lnTo>
                  <a:pt x="1234360" y="137159"/>
                </a:lnTo>
                <a:lnTo>
                  <a:pt x="1233535" y="153066"/>
                </a:lnTo>
                <a:lnTo>
                  <a:pt x="1230629" y="168783"/>
                </a:lnTo>
                <a:lnTo>
                  <a:pt x="1225438" y="182784"/>
                </a:lnTo>
                <a:lnTo>
                  <a:pt x="1217676" y="195072"/>
                </a:lnTo>
                <a:lnTo>
                  <a:pt x="1207936" y="204835"/>
                </a:lnTo>
                <a:lnTo>
                  <a:pt x="1206429" y="205740"/>
                </a:lnTo>
                <a:close/>
              </a:path>
              <a:path w="4998720" h="281939">
                <a:moveTo>
                  <a:pt x="1170431" y="216408"/>
                </a:moveTo>
                <a:lnTo>
                  <a:pt x="1155549" y="214669"/>
                </a:lnTo>
                <a:lnTo>
                  <a:pt x="1142809" y="209359"/>
                </a:lnTo>
                <a:lnTo>
                  <a:pt x="1132070" y="200334"/>
                </a:lnTo>
                <a:lnTo>
                  <a:pt x="1123187" y="187451"/>
                </a:lnTo>
                <a:lnTo>
                  <a:pt x="1134149" y="187451"/>
                </a:lnTo>
                <a:lnTo>
                  <a:pt x="1135379" y="188975"/>
                </a:lnTo>
                <a:lnTo>
                  <a:pt x="1142809" y="196095"/>
                </a:lnTo>
                <a:lnTo>
                  <a:pt x="1151381" y="201358"/>
                </a:lnTo>
                <a:lnTo>
                  <a:pt x="1161097" y="204620"/>
                </a:lnTo>
                <a:lnTo>
                  <a:pt x="1171955" y="205740"/>
                </a:lnTo>
                <a:lnTo>
                  <a:pt x="1206429" y="205740"/>
                </a:lnTo>
                <a:lnTo>
                  <a:pt x="1196911" y="211455"/>
                </a:lnTo>
                <a:lnTo>
                  <a:pt x="1184457" y="215217"/>
                </a:lnTo>
                <a:lnTo>
                  <a:pt x="1170431" y="216408"/>
                </a:lnTo>
                <a:close/>
              </a:path>
              <a:path w="4998720" h="281939">
                <a:moveTo>
                  <a:pt x="702563" y="216408"/>
                </a:moveTo>
                <a:lnTo>
                  <a:pt x="656844" y="196596"/>
                </a:lnTo>
                <a:lnTo>
                  <a:pt x="641199" y="157591"/>
                </a:lnTo>
                <a:lnTo>
                  <a:pt x="640079" y="140208"/>
                </a:lnTo>
                <a:lnTo>
                  <a:pt x="641222" y="125658"/>
                </a:lnTo>
                <a:lnTo>
                  <a:pt x="658367" y="86868"/>
                </a:lnTo>
                <a:lnTo>
                  <a:pt x="690943" y="66936"/>
                </a:lnTo>
                <a:lnTo>
                  <a:pt x="704087" y="65531"/>
                </a:lnTo>
                <a:lnTo>
                  <a:pt x="716970" y="66698"/>
                </a:lnTo>
                <a:lnTo>
                  <a:pt x="728281" y="70294"/>
                </a:lnTo>
                <a:lnTo>
                  <a:pt x="738163" y="76461"/>
                </a:lnTo>
                <a:lnTo>
                  <a:pt x="739385" y="77724"/>
                </a:lnTo>
                <a:lnTo>
                  <a:pt x="704087" y="77724"/>
                </a:lnTo>
                <a:lnTo>
                  <a:pt x="694348" y="78581"/>
                </a:lnTo>
                <a:lnTo>
                  <a:pt x="659892" y="107822"/>
                </a:lnTo>
                <a:lnTo>
                  <a:pt x="653795" y="131063"/>
                </a:lnTo>
                <a:lnTo>
                  <a:pt x="760217" y="131063"/>
                </a:lnTo>
                <a:lnTo>
                  <a:pt x="760476" y="135636"/>
                </a:lnTo>
                <a:lnTo>
                  <a:pt x="760476" y="141731"/>
                </a:lnTo>
                <a:lnTo>
                  <a:pt x="653795" y="141731"/>
                </a:lnTo>
                <a:lnTo>
                  <a:pt x="654653" y="155757"/>
                </a:lnTo>
                <a:lnTo>
                  <a:pt x="674965" y="196095"/>
                </a:lnTo>
                <a:lnTo>
                  <a:pt x="705612" y="205740"/>
                </a:lnTo>
                <a:lnTo>
                  <a:pt x="745072" y="205740"/>
                </a:lnTo>
                <a:lnTo>
                  <a:pt x="741140" y="208049"/>
                </a:lnTo>
                <a:lnTo>
                  <a:pt x="728852" y="212788"/>
                </a:lnTo>
                <a:lnTo>
                  <a:pt x="715994" y="215526"/>
                </a:lnTo>
                <a:lnTo>
                  <a:pt x="702563" y="216408"/>
                </a:lnTo>
                <a:close/>
              </a:path>
              <a:path w="4998720" h="281939">
                <a:moveTo>
                  <a:pt x="760217" y="131063"/>
                </a:moveTo>
                <a:lnTo>
                  <a:pt x="746759" y="131063"/>
                </a:lnTo>
                <a:lnTo>
                  <a:pt x="745926" y="119086"/>
                </a:lnTo>
                <a:lnTo>
                  <a:pt x="743521" y="108394"/>
                </a:lnTo>
                <a:lnTo>
                  <a:pt x="713565" y="78581"/>
                </a:lnTo>
                <a:lnTo>
                  <a:pt x="704087" y="77724"/>
                </a:lnTo>
                <a:lnTo>
                  <a:pt x="739385" y="77724"/>
                </a:lnTo>
                <a:lnTo>
                  <a:pt x="746759" y="85344"/>
                </a:lnTo>
                <a:lnTo>
                  <a:pt x="752760" y="95345"/>
                </a:lnTo>
                <a:lnTo>
                  <a:pt x="757047" y="107061"/>
                </a:lnTo>
                <a:lnTo>
                  <a:pt x="759618" y="120491"/>
                </a:lnTo>
                <a:lnTo>
                  <a:pt x="760217" y="131063"/>
                </a:lnTo>
                <a:close/>
              </a:path>
              <a:path w="4998720" h="281939">
                <a:moveTo>
                  <a:pt x="745072" y="205740"/>
                </a:moveTo>
                <a:lnTo>
                  <a:pt x="705612" y="205740"/>
                </a:lnTo>
                <a:lnTo>
                  <a:pt x="717280" y="204597"/>
                </a:lnTo>
                <a:lnTo>
                  <a:pt x="729234" y="201168"/>
                </a:lnTo>
                <a:lnTo>
                  <a:pt x="741187" y="195452"/>
                </a:lnTo>
                <a:lnTo>
                  <a:pt x="752855" y="187451"/>
                </a:lnTo>
                <a:lnTo>
                  <a:pt x="752855" y="201168"/>
                </a:lnTo>
                <a:lnTo>
                  <a:pt x="745072" y="205740"/>
                </a:lnTo>
                <a:close/>
              </a:path>
              <a:path w="4998720" h="281939">
                <a:moveTo>
                  <a:pt x="176783" y="216408"/>
                </a:moveTo>
                <a:lnTo>
                  <a:pt x="136493" y="205478"/>
                </a:lnTo>
                <a:lnTo>
                  <a:pt x="112775" y="172593"/>
                </a:lnTo>
                <a:lnTo>
                  <a:pt x="108203" y="141731"/>
                </a:lnTo>
                <a:lnTo>
                  <a:pt x="109370" y="125229"/>
                </a:lnTo>
                <a:lnTo>
                  <a:pt x="128015" y="86868"/>
                </a:lnTo>
                <a:lnTo>
                  <a:pt x="163163" y="66936"/>
                </a:lnTo>
                <a:lnTo>
                  <a:pt x="178307" y="65531"/>
                </a:lnTo>
                <a:lnTo>
                  <a:pt x="192571" y="66936"/>
                </a:lnTo>
                <a:lnTo>
                  <a:pt x="205549" y="71056"/>
                </a:lnTo>
                <a:lnTo>
                  <a:pt x="217057" y="77724"/>
                </a:lnTo>
                <a:lnTo>
                  <a:pt x="178307" y="77724"/>
                </a:lnTo>
                <a:lnTo>
                  <a:pt x="165663" y="78843"/>
                </a:lnTo>
                <a:lnTo>
                  <a:pt x="130278" y="104251"/>
                </a:lnTo>
                <a:lnTo>
                  <a:pt x="121919" y="143255"/>
                </a:lnTo>
                <a:lnTo>
                  <a:pt x="122801" y="156376"/>
                </a:lnTo>
                <a:lnTo>
                  <a:pt x="144851" y="195452"/>
                </a:lnTo>
                <a:lnTo>
                  <a:pt x="176783" y="205740"/>
                </a:lnTo>
                <a:lnTo>
                  <a:pt x="216577" y="205740"/>
                </a:lnTo>
                <a:lnTo>
                  <a:pt x="205358" y="211645"/>
                </a:lnTo>
                <a:lnTo>
                  <a:pt x="191928" y="215241"/>
                </a:lnTo>
                <a:lnTo>
                  <a:pt x="176783" y="216408"/>
                </a:lnTo>
                <a:close/>
              </a:path>
              <a:path w="4998720" h="281939">
                <a:moveTo>
                  <a:pt x="216577" y="205740"/>
                </a:moveTo>
                <a:lnTo>
                  <a:pt x="176783" y="205740"/>
                </a:lnTo>
                <a:lnTo>
                  <a:pt x="189404" y="204620"/>
                </a:lnTo>
                <a:lnTo>
                  <a:pt x="200025" y="201358"/>
                </a:lnTo>
                <a:lnTo>
                  <a:pt x="228028" y="168211"/>
                </a:lnTo>
                <a:lnTo>
                  <a:pt x="231647" y="141731"/>
                </a:lnTo>
                <a:lnTo>
                  <a:pt x="230790" y="126849"/>
                </a:lnTo>
                <a:lnTo>
                  <a:pt x="209597" y="87368"/>
                </a:lnTo>
                <a:lnTo>
                  <a:pt x="178307" y="77724"/>
                </a:lnTo>
                <a:lnTo>
                  <a:pt x="217057" y="77724"/>
                </a:lnTo>
                <a:lnTo>
                  <a:pt x="240791" y="110299"/>
                </a:lnTo>
                <a:lnTo>
                  <a:pt x="245363" y="141731"/>
                </a:lnTo>
                <a:lnTo>
                  <a:pt x="244220" y="158019"/>
                </a:lnTo>
                <a:lnTo>
                  <a:pt x="240791" y="172593"/>
                </a:lnTo>
                <a:lnTo>
                  <a:pt x="235076" y="185451"/>
                </a:lnTo>
                <a:lnTo>
                  <a:pt x="227075" y="196596"/>
                </a:lnTo>
                <a:lnTo>
                  <a:pt x="217074" y="205478"/>
                </a:lnTo>
                <a:lnTo>
                  <a:pt x="216577" y="205740"/>
                </a:lnTo>
                <a:close/>
              </a:path>
              <a:path w="4998720" h="281939">
                <a:moveTo>
                  <a:pt x="2342387" y="213359"/>
                </a:moveTo>
                <a:lnTo>
                  <a:pt x="2330196" y="213359"/>
                </a:lnTo>
                <a:lnTo>
                  <a:pt x="2286000" y="70103"/>
                </a:lnTo>
                <a:lnTo>
                  <a:pt x="2301240" y="70103"/>
                </a:lnTo>
                <a:lnTo>
                  <a:pt x="2334767" y="184403"/>
                </a:lnTo>
                <a:lnTo>
                  <a:pt x="2334767" y="187451"/>
                </a:lnTo>
                <a:lnTo>
                  <a:pt x="2336291" y="192024"/>
                </a:lnTo>
                <a:lnTo>
                  <a:pt x="2336291" y="196596"/>
                </a:lnTo>
                <a:lnTo>
                  <a:pt x="2347818" y="196596"/>
                </a:lnTo>
                <a:lnTo>
                  <a:pt x="2342387" y="213359"/>
                </a:lnTo>
                <a:close/>
              </a:path>
              <a:path w="4998720" h="281939">
                <a:moveTo>
                  <a:pt x="2347818" y="196596"/>
                </a:moveTo>
                <a:lnTo>
                  <a:pt x="2337816" y="196596"/>
                </a:lnTo>
                <a:lnTo>
                  <a:pt x="2337816" y="190500"/>
                </a:lnTo>
                <a:lnTo>
                  <a:pt x="2339340" y="184403"/>
                </a:lnTo>
                <a:lnTo>
                  <a:pt x="2375916" y="70103"/>
                </a:lnTo>
                <a:lnTo>
                  <a:pt x="2385059" y="70103"/>
                </a:lnTo>
                <a:lnTo>
                  <a:pt x="2391765" y="92963"/>
                </a:lnTo>
                <a:lnTo>
                  <a:pt x="2380487" y="92963"/>
                </a:lnTo>
                <a:lnTo>
                  <a:pt x="2378963" y="94487"/>
                </a:lnTo>
                <a:lnTo>
                  <a:pt x="2378963" y="99059"/>
                </a:lnTo>
                <a:lnTo>
                  <a:pt x="2377440" y="105155"/>
                </a:lnTo>
                <a:lnTo>
                  <a:pt x="2347818" y="196596"/>
                </a:lnTo>
                <a:close/>
              </a:path>
              <a:path w="4998720" h="281939">
                <a:moveTo>
                  <a:pt x="2431379" y="196596"/>
                </a:moveTo>
                <a:lnTo>
                  <a:pt x="2421635" y="196596"/>
                </a:lnTo>
                <a:lnTo>
                  <a:pt x="2421635" y="190500"/>
                </a:lnTo>
                <a:lnTo>
                  <a:pt x="2423159" y="184403"/>
                </a:lnTo>
                <a:lnTo>
                  <a:pt x="2458211" y="70103"/>
                </a:lnTo>
                <a:lnTo>
                  <a:pt x="2470404" y="70103"/>
                </a:lnTo>
                <a:lnTo>
                  <a:pt x="2431379" y="196596"/>
                </a:lnTo>
                <a:close/>
              </a:path>
              <a:path w="4998720" h="281939">
                <a:moveTo>
                  <a:pt x="2426207" y="213359"/>
                </a:moveTo>
                <a:lnTo>
                  <a:pt x="2414016" y="213359"/>
                </a:lnTo>
                <a:lnTo>
                  <a:pt x="2383535" y="105155"/>
                </a:lnTo>
                <a:lnTo>
                  <a:pt x="2382011" y="102108"/>
                </a:lnTo>
                <a:lnTo>
                  <a:pt x="2380487" y="97536"/>
                </a:lnTo>
                <a:lnTo>
                  <a:pt x="2380487" y="92963"/>
                </a:lnTo>
                <a:lnTo>
                  <a:pt x="2391765" y="92963"/>
                </a:lnTo>
                <a:lnTo>
                  <a:pt x="2418587" y="184403"/>
                </a:lnTo>
                <a:lnTo>
                  <a:pt x="2418587" y="187451"/>
                </a:lnTo>
                <a:lnTo>
                  <a:pt x="2420111" y="190500"/>
                </a:lnTo>
                <a:lnTo>
                  <a:pt x="2420111" y="196596"/>
                </a:lnTo>
                <a:lnTo>
                  <a:pt x="2431379" y="196596"/>
                </a:lnTo>
                <a:lnTo>
                  <a:pt x="2426207" y="213359"/>
                </a:lnTo>
                <a:close/>
              </a:path>
              <a:path w="4998720" h="281939">
                <a:moveTo>
                  <a:pt x="329183" y="216408"/>
                </a:moveTo>
                <a:lnTo>
                  <a:pt x="306300" y="212407"/>
                </a:lnTo>
                <a:lnTo>
                  <a:pt x="290131" y="200406"/>
                </a:lnTo>
                <a:lnTo>
                  <a:pt x="280535" y="180403"/>
                </a:lnTo>
                <a:lnTo>
                  <a:pt x="277367" y="152400"/>
                </a:lnTo>
                <a:lnTo>
                  <a:pt x="277367" y="70103"/>
                </a:lnTo>
                <a:lnTo>
                  <a:pt x="291083" y="70103"/>
                </a:lnTo>
                <a:lnTo>
                  <a:pt x="291147" y="150875"/>
                </a:lnTo>
                <a:lnTo>
                  <a:pt x="291655" y="163091"/>
                </a:lnTo>
                <a:lnTo>
                  <a:pt x="312610" y="202311"/>
                </a:lnTo>
                <a:lnTo>
                  <a:pt x="330707" y="205740"/>
                </a:lnTo>
                <a:lnTo>
                  <a:pt x="359713" y="205740"/>
                </a:lnTo>
                <a:lnTo>
                  <a:pt x="355473" y="209359"/>
                </a:lnTo>
                <a:lnTo>
                  <a:pt x="343185" y="214669"/>
                </a:lnTo>
                <a:lnTo>
                  <a:pt x="329183" y="216408"/>
                </a:lnTo>
                <a:close/>
              </a:path>
              <a:path w="4998720" h="281939">
                <a:moveTo>
                  <a:pt x="359713" y="205740"/>
                </a:moveTo>
                <a:lnTo>
                  <a:pt x="330707" y="205740"/>
                </a:lnTo>
                <a:lnTo>
                  <a:pt x="340423" y="204644"/>
                </a:lnTo>
                <a:lnTo>
                  <a:pt x="348996" y="201549"/>
                </a:lnTo>
                <a:lnTo>
                  <a:pt x="374284" y="162853"/>
                </a:lnTo>
                <a:lnTo>
                  <a:pt x="374903" y="70103"/>
                </a:lnTo>
                <a:lnTo>
                  <a:pt x="388619" y="70103"/>
                </a:lnTo>
                <a:lnTo>
                  <a:pt x="388619" y="187451"/>
                </a:lnTo>
                <a:lnTo>
                  <a:pt x="374903" y="187451"/>
                </a:lnTo>
                <a:lnTo>
                  <a:pt x="366045" y="200334"/>
                </a:lnTo>
                <a:lnTo>
                  <a:pt x="359713" y="205740"/>
                </a:lnTo>
                <a:close/>
              </a:path>
              <a:path w="4998720" h="281939">
                <a:moveTo>
                  <a:pt x="388619" y="213359"/>
                </a:moveTo>
                <a:lnTo>
                  <a:pt x="374903" y="213359"/>
                </a:lnTo>
                <a:lnTo>
                  <a:pt x="374903" y="187451"/>
                </a:lnTo>
                <a:lnTo>
                  <a:pt x="388619" y="187451"/>
                </a:lnTo>
                <a:lnTo>
                  <a:pt x="388619" y="213359"/>
                </a:lnTo>
                <a:close/>
              </a:path>
              <a:path w="4998720" h="281939">
                <a:moveTo>
                  <a:pt x="4507919" y="102108"/>
                </a:moveTo>
                <a:lnTo>
                  <a:pt x="4500372" y="102108"/>
                </a:lnTo>
                <a:lnTo>
                  <a:pt x="4502967" y="93773"/>
                </a:lnTo>
                <a:lnTo>
                  <a:pt x="4533399" y="67627"/>
                </a:lnTo>
                <a:lnTo>
                  <a:pt x="4539996" y="67055"/>
                </a:lnTo>
                <a:lnTo>
                  <a:pt x="4550663" y="67055"/>
                </a:lnTo>
                <a:lnTo>
                  <a:pt x="4555235" y="68580"/>
                </a:lnTo>
                <a:lnTo>
                  <a:pt x="4555235" y="77724"/>
                </a:lnTo>
                <a:lnTo>
                  <a:pt x="4539996" y="77724"/>
                </a:lnTo>
                <a:lnTo>
                  <a:pt x="4531399" y="78866"/>
                </a:lnTo>
                <a:lnTo>
                  <a:pt x="4523803" y="82296"/>
                </a:lnTo>
                <a:lnTo>
                  <a:pt x="4517064" y="88010"/>
                </a:lnTo>
                <a:lnTo>
                  <a:pt x="4511040" y="96012"/>
                </a:lnTo>
                <a:lnTo>
                  <a:pt x="4507919" y="102108"/>
                </a:lnTo>
                <a:close/>
              </a:path>
              <a:path w="4998720" h="281939">
                <a:moveTo>
                  <a:pt x="4498848" y="213359"/>
                </a:moveTo>
                <a:lnTo>
                  <a:pt x="4486656" y="213359"/>
                </a:lnTo>
                <a:lnTo>
                  <a:pt x="4486656" y="70103"/>
                </a:lnTo>
                <a:lnTo>
                  <a:pt x="4498848" y="70103"/>
                </a:lnTo>
                <a:lnTo>
                  <a:pt x="4498848" y="102108"/>
                </a:lnTo>
                <a:lnTo>
                  <a:pt x="4507919" y="102108"/>
                </a:lnTo>
                <a:lnTo>
                  <a:pt x="4505920" y="106013"/>
                </a:lnTo>
                <a:lnTo>
                  <a:pt x="4502086" y="117728"/>
                </a:lnTo>
                <a:lnTo>
                  <a:pt x="4499681" y="131159"/>
                </a:lnTo>
                <a:lnTo>
                  <a:pt x="4498848" y="146303"/>
                </a:lnTo>
                <a:lnTo>
                  <a:pt x="4498848" y="213359"/>
                </a:lnTo>
                <a:close/>
              </a:path>
              <a:path w="4998720" h="281939">
                <a:moveTo>
                  <a:pt x="4555235" y="82296"/>
                </a:moveTo>
                <a:lnTo>
                  <a:pt x="4550663" y="79248"/>
                </a:lnTo>
                <a:lnTo>
                  <a:pt x="4544567" y="77724"/>
                </a:lnTo>
                <a:lnTo>
                  <a:pt x="4555235" y="77724"/>
                </a:lnTo>
                <a:lnTo>
                  <a:pt x="4555235" y="82296"/>
                </a:lnTo>
                <a:close/>
              </a:path>
              <a:path w="4998720" h="281939">
                <a:moveTo>
                  <a:pt x="455603" y="102108"/>
                </a:moveTo>
                <a:lnTo>
                  <a:pt x="448055" y="102108"/>
                </a:lnTo>
                <a:lnTo>
                  <a:pt x="450651" y="93773"/>
                </a:lnTo>
                <a:lnTo>
                  <a:pt x="481083" y="67627"/>
                </a:lnTo>
                <a:lnTo>
                  <a:pt x="487679" y="67055"/>
                </a:lnTo>
                <a:lnTo>
                  <a:pt x="498347" y="67055"/>
                </a:lnTo>
                <a:lnTo>
                  <a:pt x="502919" y="68580"/>
                </a:lnTo>
                <a:lnTo>
                  <a:pt x="502919" y="77724"/>
                </a:lnTo>
                <a:lnTo>
                  <a:pt x="487679" y="77724"/>
                </a:lnTo>
                <a:lnTo>
                  <a:pt x="479083" y="78866"/>
                </a:lnTo>
                <a:lnTo>
                  <a:pt x="471487" y="82296"/>
                </a:lnTo>
                <a:lnTo>
                  <a:pt x="464748" y="88010"/>
                </a:lnTo>
                <a:lnTo>
                  <a:pt x="458724" y="96012"/>
                </a:lnTo>
                <a:lnTo>
                  <a:pt x="455603" y="102108"/>
                </a:lnTo>
                <a:close/>
              </a:path>
              <a:path w="4998720" h="281939">
                <a:moveTo>
                  <a:pt x="446531" y="213359"/>
                </a:moveTo>
                <a:lnTo>
                  <a:pt x="434339" y="213359"/>
                </a:lnTo>
                <a:lnTo>
                  <a:pt x="434339" y="70103"/>
                </a:lnTo>
                <a:lnTo>
                  <a:pt x="446531" y="70103"/>
                </a:lnTo>
                <a:lnTo>
                  <a:pt x="446531" y="102108"/>
                </a:lnTo>
                <a:lnTo>
                  <a:pt x="455603" y="102108"/>
                </a:lnTo>
                <a:lnTo>
                  <a:pt x="453604" y="106013"/>
                </a:lnTo>
                <a:lnTo>
                  <a:pt x="449770" y="117728"/>
                </a:lnTo>
                <a:lnTo>
                  <a:pt x="447365" y="131159"/>
                </a:lnTo>
                <a:lnTo>
                  <a:pt x="446531" y="146303"/>
                </a:lnTo>
                <a:lnTo>
                  <a:pt x="446531" y="213359"/>
                </a:lnTo>
                <a:close/>
              </a:path>
              <a:path w="4998720" h="281939">
                <a:moveTo>
                  <a:pt x="502919" y="82296"/>
                </a:moveTo>
                <a:lnTo>
                  <a:pt x="498347" y="79248"/>
                </a:lnTo>
                <a:lnTo>
                  <a:pt x="492251" y="77724"/>
                </a:lnTo>
                <a:lnTo>
                  <a:pt x="502919" y="77724"/>
                </a:lnTo>
                <a:lnTo>
                  <a:pt x="502919" y="82296"/>
                </a:lnTo>
                <a:close/>
              </a:path>
              <a:path w="4998720" h="281939">
                <a:moveTo>
                  <a:pt x="3445763" y="92963"/>
                </a:moveTo>
                <a:lnTo>
                  <a:pt x="3435096" y="92963"/>
                </a:lnTo>
                <a:lnTo>
                  <a:pt x="3443073" y="80962"/>
                </a:lnTo>
                <a:lnTo>
                  <a:pt x="3453193" y="72390"/>
                </a:lnTo>
                <a:lnTo>
                  <a:pt x="3465314" y="67246"/>
                </a:lnTo>
                <a:lnTo>
                  <a:pt x="3479291" y="65531"/>
                </a:lnTo>
                <a:lnTo>
                  <a:pt x="3486769" y="66103"/>
                </a:lnTo>
                <a:lnTo>
                  <a:pt x="3493388" y="67818"/>
                </a:lnTo>
                <a:lnTo>
                  <a:pt x="3499437" y="70675"/>
                </a:lnTo>
                <a:lnTo>
                  <a:pt x="3505200" y="74675"/>
                </a:lnTo>
                <a:lnTo>
                  <a:pt x="3508560" y="77724"/>
                </a:lnTo>
                <a:lnTo>
                  <a:pt x="3474720" y="77724"/>
                </a:lnTo>
                <a:lnTo>
                  <a:pt x="3466766" y="78605"/>
                </a:lnTo>
                <a:lnTo>
                  <a:pt x="3459099" y="81343"/>
                </a:lnTo>
                <a:lnTo>
                  <a:pt x="3452002" y="86082"/>
                </a:lnTo>
                <a:lnTo>
                  <a:pt x="3445763" y="92963"/>
                </a:lnTo>
                <a:close/>
              </a:path>
              <a:path w="4998720" h="281939">
                <a:moveTo>
                  <a:pt x="3532475" y="99059"/>
                </a:moveTo>
                <a:lnTo>
                  <a:pt x="3520440" y="99059"/>
                </a:lnTo>
                <a:lnTo>
                  <a:pt x="3524178" y="91606"/>
                </a:lnTo>
                <a:lnTo>
                  <a:pt x="3559968" y="66103"/>
                </a:lnTo>
                <a:lnTo>
                  <a:pt x="3567684" y="65531"/>
                </a:lnTo>
                <a:lnTo>
                  <a:pt x="3588567" y="69246"/>
                </a:lnTo>
                <a:lnTo>
                  <a:pt x="3599779" y="77724"/>
                </a:lnTo>
                <a:lnTo>
                  <a:pt x="3566159" y="77724"/>
                </a:lnTo>
                <a:lnTo>
                  <a:pt x="3558206" y="78605"/>
                </a:lnTo>
                <a:lnTo>
                  <a:pt x="3550538" y="81343"/>
                </a:lnTo>
                <a:lnTo>
                  <a:pt x="3543442" y="86082"/>
                </a:lnTo>
                <a:lnTo>
                  <a:pt x="3537204" y="92963"/>
                </a:lnTo>
                <a:lnTo>
                  <a:pt x="3532475" y="99059"/>
                </a:lnTo>
                <a:close/>
              </a:path>
              <a:path w="4998720" h="281939">
                <a:moveTo>
                  <a:pt x="3433572" y="213359"/>
                </a:moveTo>
                <a:lnTo>
                  <a:pt x="3421379" y="213359"/>
                </a:lnTo>
                <a:lnTo>
                  <a:pt x="3421379" y="70103"/>
                </a:lnTo>
                <a:lnTo>
                  <a:pt x="3433572" y="70103"/>
                </a:lnTo>
                <a:lnTo>
                  <a:pt x="3433572" y="92963"/>
                </a:lnTo>
                <a:lnTo>
                  <a:pt x="3445763" y="92963"/>
                </a:lnTo>
                <a:lnTo>
                  <a:pt x="3440644" y="100417"/>
                </a:lnTo>
                <a:lnTo>
                  <a:pt x="3436810" y="109156"/>
                </a:lnTo>
                <a:lnTo>
                  <a:pt x="3434405" y="119324"/>
                </a:lnTo>
                <a:lnTo>
                  <a:pt x="3433572" y="131063"/>
                </a:lnTo>
                <a:lnTo>
                  <a:pt x="3433572" y="213359"/>
                </a:lnTo>
                <a:close/>
              </a:path>
              <a:path w="4998720" h="281939">
                <a:moveTo>
                  <a:pt x="3525011" y="213359"/>
                </a:moveTo>
                <a:lnTo>
                  <a:pt x="3511296" y="213359"/>
                </a:lnTo>
                <a:lnTo>
                  <a:pt x="3511296" y="126491"/>
                </a:lnTo>
                <a:lnTo>
                  <a:pt x="3509010" y="105370"/>
                </a:lnTo>
                <a:lnTo>
                  <a:pt x="3502152" y="90106"/>
                </a:lnTo>
                <a:lnTo>
                  <a:pt x="3490722" y="80843"/>
                </a:lnTo>
                <a:lnTo>
                  <a:pt x="3474720" y="77724"/>
                </a:lnTo>
                <a:lnTo>
                  <a:pt x="3508560" y="77724"/>
                </a:lnTo>
                <a:lnTo>
                  <a:pt x="3510581" y="79557"/>
                </a:lnTo>
                <a:lnTo>
                  <a:pt x="3515106" y="85153"/>
                </a:lnTo>
                <a:lnTo>
                  <a:pt x="3518487" y="91606"/>
                </a:lnTo>
                <a:lnTo>
                  <a:pt x="3520440" y="99059"/>
                </a:lnTo>
                <a:lnTo>
                  <a:pt x="3532475" y="99059"/>
                </a:lnTo>
                <a:lnTo>
                  <a:pt x="3531430" y="100417"/>
                </a:lnTo>
                <a:lnTo>
                  <a:pt x="3527679" y="108966"/>
                </a:lnTo>
                <a:lnTo>
                  <a:pt x="3525631" y="118681"/>
                </a:lnTo>
                <a:lnTo>
                  <a:pt x="3525011" y="129540"/>
                </a:lnTo>
                <a:lnTo>
                  <a:pt x="3525011" y="213359"/>
                </a:lnTo>
                <a:close/>
              </a:path>
              <a:path w="4998720" h="281939">
                <a:moveTo>
                  <a:pt x="3614928" y="213359"/>
                </a:moveTo>
                <a:lnTo>
                  <a:pt x="3601211" y="213359"/>
                </a:lnTo>
                <a:lnTo>
                  <a:pt x="3601171" y="124968"/>
                </a:lnTo>
                <a:lnTo>
                  <a:pt x="3600878" y="113895"/>
                </a:lnTo>
                <a:lnTo>
                  <a:pt x="3582161" y="80200"/>
                </a:lnTo>
                <a:lnTo>
                  <a:pt x="3566159" y="77724"/>
                </a:lnTo>
                <a:lnTo>
                  <a:pt x="3599779" y="77724"/>
                </a:lnTo>
                <a:lnTo>
                  <a:pt x="3603307" y="80390"/>
                </a:lnTo>
                <a:lnTo>
                  <a:pt x="3612046" y="98964"/>
                </a:lnTo>
                <a:lnTo>
                  <a:pt x="3614928" y="124968"/>
                </a:lnTo>
                <a:lnTo>
                  <a:pt x="3614928" y="213359"/>
                </a:lnTo>
                <a:close/>
              </a:path>
              <a:path w="4998720" h="281939">
                <a:moveTo>
                  <a:pt x="2684611" y="96012"/>
                </a:moveTo>
                <a:lnTo>
                  <a:pt x="2674620" y="96012"/>
                </a:lnTo>
                <a:lnTo>
                  <a:pt x="2683525" y="82891"/>
                </a:lnTo>
                <a:lnTo>
                  <a:pt x="2694431" y="73342"/>
                </a:lnTo>
                <a:lnTo>
                  <a:pt x="2707624" y="67508"/>
                </a:lnTo>
                <a:lnTo>
                  <a:pt x="2723387" y="65531"/>
                </a:lnTo>
                <a:lnTo>
                  <a:pt x="2734246" y="66651"/>
                </a:lnTo>
                <a:lnTo>
                  <a:pt x="2743961" y="69913"/>
                </a:lnTo>
                <a:lnTo>
                  <a:pt x="2752534" y="75176"/>
                </a:lnTo>
                <a:lnTo>
                  <a:pt x="2755193" y="77724"/>
                </a:lnTo>
                <a:lnTo>
                  <a:pt x="2721863" y="77724"/>
                </a:lnTo>
                <a:lnTo>
                  <a:pt x="2711886" y="78605"/>
                </a:lnTo>
                <a:lnTo>
                  <a:pt x="2702623" y="81343"/>
                </a:lnTo>
                <a:lnTo>
                  <a:pt x="2694217" y="86082"/>
                </a:lnTo>
                <a:lnTo>
                  <a:pt x="2686811" y="92963"/>
                </a:lnTo>
                <a:lnTo>
                  <a:pt x="2684611" y="96012"/>
                </a:lnTo>
                <a:close/>
              </a:path>
              <a:path w="4998720" h="281939">
                <a:moveTo>
                  <a:pt x="2673096" y="213359"/>
                </a:moveTo>
                <a:lnTo>
                  <a:pt x="2660904" y="213359"/>
                </a:lnTo>
                <a:lnTo>
                  <a:pt x="2660904" y="70103"/>
                </a:lnTo>
                <a:lnTo>
                  <a:pt x="2673096" y="70103"/>
                </a:lnTo>
                <a:lnTo>
                  <a:pt x="2673096" y="96012"/>
                </a:lnTo>
                <a:lnTo>
                  <a:pt x="2684611" y="96012"/>
                </a:lnTo>
                <a:lnTo>
                  <a:pt x="2680811" y="101274"/>
                </a:lnTo>
                <a:lnTo>
                  <a:pt x="2676525" y="110299"/>
                </a:lnTo>
                <a:lnTo>
                  <a:pt x="2673953" y="120181"/>
                </a:lnTo>
                <a:lnTo>
                  <a:pt x="2673096" y="131063"/>
                </a:lnTo>
                <a:lnTo>
                  <a:pt x="2673096" y="213359"/>
                </a:lnTo>
                <a:close/>
              </a:path>
              <a:path w="4998720" h="281939">
                <a:moveTo>
                  <a:pt x="2772155" y="213359"/>
                </a:moveTo>
                <a:lnTo>
                  <a:pt x="2758440" y="213359"/>
                </a:lnTo>
                <a:lnTo>
                  <a:pt x="2758440" y="129540"/>
                </a:lnTo>
                <a:lnTo>
                  <a:pt x="2756154" y="106656"/>
                </a:lnTo>
                <a:lnTo>
                  <a:pt x="2749296" y="90487"/>
                </a:lnTo>
                <a:lnTo>
                  <a:pt x="2737865" y="80891"/>
                </a:lnTo>
                <a:lnTo>
                  <a:pt x="2721863" y="77724"/>
                </a:lnTo>
                <a:lnTo>
                  <a:pt x="2755193" y="77724"/>
                </a:lnTo>
                <a:lnTo>
                  <a:pt x="2771322" y="112514"/>
                </a:lnTo>
                <a:lnTo>
                  <a:pt x="2772155" y="126491"/>
                </a:lnTo>
                <a:lnTo>
                  <a:pt x="2772155" y="213359"/>
                </a:lnTo>
                <a:close/>
              </a:path>
              <a:path w="4998720" h="281939">
                <a:moveTo>
                  <a:pt x="2179320" y="205740"/>
                </a:moveTo>
                <a:lnTo>
                  <a:pt x="2145791" y="205740"/>
                </a:lnTo>
                <a:lnTo>
                  <a:pt x="2160031" y="204025"/>
                </a:lnTo>
                <a:lnTo>
                  <a:pt x="2170556" y="198881"/>
                </a:lnTo>
                <a:lnTo>
                  <a:pt x="2177081" y="190309"/>
                </a:lnTo>
                <a:lnTo>
                  <a:pt x="2179320" y="178308"/>
                </a:lnTo>
                <a:lnTo>
                  <a:pt x="2179320" y="170687"/>
                </a:lnTo>
                <a:lnTo>
                  <a:pt x="2147316" y="147827"/>
                </a:lnTo>
                <a:lnTo>
                  <a:pt x="2137862" y="143232"/>
                </a:lnTo>
                <a:lnTo>
                  <a:pt x="2129980" y="138493"/>
                </a:lnTo>
                <a:lnTo>
                  <a:pt x="2123527" y="133469"/>
                </a:lnTo>
                <a:lnTo>
                  <a:pt x="2118359" y="128016"/>
                </a:lnTo>
                <a:lnTo>
                  <a:pt x="2112263" y="121919"/>
                </a:lnTo>
                <a:lnTo>
                  <a:pt x="2109216" y="114300"/>
                </a:lnTo>
                <a:lnTo>
                  <a:pt x="2109216" y="105155"/>
                </a:lnTo>
                <a:lnTo>
                  <a:pt x="2130099" y="71961"/>
                </a:lnTo>
                <a:lnTo>
                  <a:pt x="2156459" y="65531"/>
                </a:lnTo>
                <a:lnTo>
                  <a:pt x="2165318" y="66079"/>
                </a:lnTo>
                <a:lnTo>
                  <a:pt x="2173604" y="67627"/>
                </a:lnTo>
                <a:lnTo>
                  <a:pt x="2181320" y="70032"/>
                </a:lnTo>
                <a:lnTo>
                  <a:pt x="2188463" y="73151"/>
                </a:lnTo>
                <a:lnTo>
                  <a:pt x="2188463" y="77724"/>
                </a:lnTo>
                <a:lnTo>
                  <a:pt x="2145791" y="77724"/>
                </a:lnTo>
                <a:lnTo>
                  <a:pt x="2138172" y="80772"/>
                </a:lnTo>
                <a:lnTo>
                  <a:pt x="2125979" y="89916"/>
                </a:lnTo>
                <a:lnTo>
                  <a:pt x="2122931" y="96012"/>
                </a:lnTo>
                <a:lnTo>
                  <a:pt x="2122931" y="111251"/>
                </a:lnTo>
                <a:lnTo>
                  <a:pt x="2124455" y="117348"/>
                </a:lnTo>
                <a:lnTo>
                  <a:pt x="2129028" y="120396"/>
                </a:lnTo>
                <a:lnTo>
                  <a:pt x="2132409" y="123848"/>
                </a:lnTo>
                <a:lnTo>
                  <a:pt x="2137791" y="127444"/>
                </a:lnTo>
                <a:lnTo>
                  <a:pt x="2144887" y="131325"/>
                </a:lnTo>
                <a:lnTo>
                  <a:pt x="2153412" y="135636"/>
                </a:lnTo>
                <a:lnTo>
                  <a:pt x="2163746" y="141065"/>
                </a:lnTo>
                <a:lnTo>
                  <a:pt x="2192464" y="170854"/>
                </a:lnTo>
                <a:lnTo>
                  <a:pt x="2193035" y="178308"/>
                </a:lnTo>
                <a:lnTo>
                  <a:pt x="2192178" y="186023"/>
                </a:lnTo>
                <a:lnTo>
                  <a:pt x="2189606" y="193166"/>
                </a:lnTo>
                <a:lnTo>
                  <a:pt x="2185320" y="199739"/>
                </a:lnTo>
                <a:lnTo>
                  <a:pt x="2179320" y="205740"/>
                </a:lnTo>
                <a:close/>
              </a:path>
              <a:path w="4998720" h="281939">
                <a:moveTo>
                  <a:pt x="2188463" y="88391"/>
                </a:moveTo>
                <a:lnTo>
                  <a:pt x="2180439" y="83510"/>
                </a:lnTo>
                <a:lnTo>
                  <a:pt x="2172271" y="80200"/>
                </a:lnTo>
                <a:lnTo>
                  <a:pt x="2163818" y="78319"/>
                </a:lnTo>
                <a:lnTo>
                  <a:pt x="2154935" y="77724"/>
                </a:lnTo>
                <a:lnTo>
                  <a:pt x="2188463" y="77724"/>
                </a:lnTo>
                <a:lnTo>
                  <a:pt x="2188463" y="88391"/>
                </a:lnTo>
                <a:close/>
              </a:path>
              <a:path w="4998720" h="281939">
                <a:moveTo>
                  <a:pt x="2144267" y="216408"/>
                </a:moveTo>
                <a:lnTo>
                  <a:pt x="2134290" y="215836"/>
                </a:lnTo>
                <a:lnTo>
                  <a:pt x="2125027" y="214122"/>
                </a:lnTo>
                <a:lnTo>
                  <a:pt x="2116621" y="211264"/>
                </a:lnTo>
                <a:lnTo>
                  <a:pt x="2109216" y="207263"/>
                </a:lnTo>
                <a:lnTo>
                  <a:pt x="2109216" y="192024"/>
                </a:lnTo>
                <a:lnTo>
                  <a:pt x="2113787" y="196596"/>
                </a:lnTo>
                <a:lnTo>
                  <a:pt x="2119884" y="199644"/>
                </a:lnTo>
                <a:lnTo>
                  <a:pt x="2127504" y="201168"/>
                </a:lnTo>
                <a:lnTo>
                  <a:pt x="2133600" y="204216"/>
                </a:lnTo>
                <a:lnTo>
                  <a:pt x="2139695" y="205740"/>
                </a:lnTo>
                <a:lnTo>
                  <a:pt x="2179320" y="205740"/>
                </a:lnTo>
                <a:lnTo>
                  <a:pt x="2172771" y="210621"/>
                </a:lnTo>
                <a:lnTo>
                  <a:pt x="2164651" y="213931"/>
                </a:lnTo>
                <a:lnTo>
                  <a:pt x="2155102" y="215812"/>
                </a:lnTo>
                <a:lnTo>
                  <a:pt x="2144267" y="216408"/>
                </a:lnTo>
                <a:close/>
              </a:path>
              <a:path w="4998720" h="281939">
                <a:moveTo>
                  <a:pt x="1467612" y="216408"/>
                </a:moveTo>
                <a:lnTo>
                  <a:pt x="1430107" y="205478"/>
                </a:lnTo>
                <a:lnTo>
                  <a:pt x="1406652" y="173545"/>
                </a:lnTo>
                <a:lnTo>
                  <a:pt x="1402079" y="144780"/>
                </a:lnTo>
                <a:lnTo>
                  <a:pt x="1403461" y="128254"/>
                </a:lnTo>
                <a:lnTo>
                  <a:pt x="1421891" y="88391"/>
                </a:lnTo>
                <a:lnTo>
                  <a:pt x="1459825" y="66960"/>
                </a:lnTo>
                <a:lnTo>
                  <a:pt x="1475231" y="65531"/>
                </a:lnTo>
                <a:lnTo>
                  <a:pt x="1483232" y="66079"/>
                </a:lnTo>
                <a:lnTo>
                  <a:pt x="1491233" y="67627"/>
                </a:lnTo>
                <a:lnTo>
                  <a:pt x="1499234" y="70032"/>
                </a:lnTo>
                <a:lnTo>
                  <a:pt x="1507235" y="73151"/>
                </a:lnTo>
                <a:lnTo>
                  <a:pt x="1507235" y="77724"/>
                </a:lnTo>
                <a:lnTo>
                  <a:pt x="1472184" y="77724"/>
                </a:lnTo>
                <a:lnTo>
                  <a:pt x="1460182" y="78866"/>
                </a:lnTo>
                <a:lnTo>
                  <a:pt x="1424154" y="105751"/>
                </a:lnTo>
                <a:lnTo>
                  <a:pt x="1415795" y="143255"/>
                </a:lnTo>
                <a:lnTo>
                  <a:pt x="1416653" y="156400"/>
                </a:lnTo>
                <a:lnTo>
                  <a:pt x="1437822" y="196095"/>
                </a:lnTo>
                <a:lnTo>
                  <a:pt x="1467612" y="205740"/>
                </a:lnTo>
                <a:lnTo>
                  <a:pt x="1505712" y="205740"/>
                </a:lnTo>
                <a:lnTo>
                  <a:pt x="1505712" y="207263"/>
                </a:lnTo>
                <a:lnTo>
                  <a:pt x="1497401" y="211264"/>
                </a:lnTo>
                <a:lnTo>
                  <a:pt x="1488376" y="214122"/>
                </a:lnTo>
                <a:lnTo>
                  <a:pt x="1478494" y="215836"/>
                </a:lnTo>
                <a:lnTo>
                  <a:pt x="1467612" y="216408"/>
                </a:lnTo>
                <a:close/>
              </a:path>
              <a:path w="4998720" h="281939">
                <a:moveTo>
                  <a:pt x="1507235" y="86868"/>
                </a:moveTo>
                <a:lnTo>
                  <a:pt x="1498973" y="82867"/>
                </a:lnTo>
                <a:lnTo>
                  <a:pt x="1490281" y="80009"/>
                </a:lnTo>
                <a:lnTo>
                  <a:pt x="1481304" y="78295"/>
                </a:lnTo>
                <a:lnTo>
                  <a:pt x="1472184" y="77724"/>
                </a:lnTo>
                <a:lnTo>
                  <a:pt x="1507235" y="77724"/>
                </a:lnTo>
                <a:lnTo>
                  <a:pt x="1507235" y="86868"/>
                </a:lnTo>
                <a:close/>
              </a:path>
              <a:path w="4998720" h="281939">
                <a:moveTo>
                  <a:pt x="1505712" y="205740"/>
                </a:moveTo>
                <a:lnTo>
                  <a:pt x="1467612" y="205740"/>
                </a:lnTo>
                <a:lnTo>
                  <a:pt x="1478494" y="204906"/>
                </a:lnTo>
                <a:lnTo>
                  <a:pt x="1488376" y="202501"/>
                </a:lnTo>
                <a:lnTo>
                  <a:pt x="1497401" y="198667"/>
                </a:lnTo>
                <a:lnTo>
                  <a:pt x="1505712" y="193548"/>
                </a:lnTo>
                <a:lnTo>
                  <a:pt x="1505712" y="205740"/>
                </a:lnTo>
                <a:close/>
              </a:path>
              <a:path w="4998720" h="281939">
                <a:moveTo>
                  <a:pt x="577595" y="216408"/>
                </a:moveTo>
                <a:lnTo>
                  <a:pt x="540091" y="205478"/>
                </a:lnTo>
                <a:lnTo>
                  <a:pt x="516635" y="173545"/>
                </a:lnTo>
                <a:lnTo>
                  <a:pt x="512063" y="144780"/>
                </a:lnTo>
                <a:lnTo>
                  <a:pt x="513445" y="128254"/>
                </a:lnTo>
                <a:lnTo>
                  <a:pt x="531876" y="88391"/>
                </a:lnTo>
                <a:lnTo>
                  <a:pt x="569809" y="66960"/>
                </a:lnTo>
                <a:lnTo>
                  <a:pt x="585215" y="65531"/>
                </a:lnTo>
                <a:lnTo>
                  <a:pt x="593216" y="66079"/>
                </a:lnTo>
                <a:lnTo>
                  <a:pt x="601217" y="67627"/>
                </a:lnTo>
                <a:lnTo>
                  <a:pt x="609218" y="70032"/>
                </a:lnTo>
                <a:lnTo>
                  <a:pt x="617219" y="73151"/>
                </a:lnTo>
                <a:lnTo>
                  <a:pt x="617219" y="77724"/>
                </a:lnTo>
                <a:lnTo>
                  <a:pt x="582167" y="77724"/>
                </a:lnTo>
                <a:lnTo>
                  <a:pt x="570166" y="78866"/>
                </a:lnTo>
                <a:lnTo>
                  <a:pt x="534138" y="105751"/>
                </a:lnTo>
                <a:lnTo>
                  <a:pt x="525779" y="143255"/>
                </a:lnTo>
                <a:lnTo>
                  <a:pt x="526637" y="156400"/>
                </a:lnTo>
                <a:lnTo>
                  <a:pt x="547806" y="196095"/>
                </a:lnTo>
                <a:lnTo>
                  <a:pt x="577595" y="205740"/>
                </a:lnTo>
                <a:lnTo>
                  <a:pt x="615695" y="205740"/>
                </a:lnTo>
                <a:lnTo>
                  <a:pt x="615695" y="207263"/>
                </a:lnTo>
                <a:lnTo>
                  <a:pt x="607385" y="211264"/>
                </a:lnTo>
                <a:lnTo>
                  <a:pt x="598360" y="214122"/>
                </a:lnTo>
                <a:lnTo>
                  <a:pt x="588478" y="215836"/>
                </a:lnTo>
                <a:lnTo>
                  <a:pt x="577595" y="216408"/>
                </a:lnTo>
                <a:close/>
              </a:path>
              <a:path w="4998720" h="281939">
                <a:moveTo>
                  <a:pt x="617219" y="86868"/>
                </a:moveTo>
                <a:lnTo>
                  <a:pt x="608957" y="82867"/>
                </a:lnTo>
                <a:lnTo>
                  <a:pt x="600265" y="80009"/>
                </a:lnTo>
                <a:lnTo>
                  <a:pt x="591288" y="78295"/>
                </a:lnTo>
                <a:lnTo>
                  <a:pt x="582167" y="77724"/>
                </a:lnTo>
                <a:lnTo>
                  <a:pt x="617219" y="77724"/>
                </a:lnTo>
                <a:lnTo>
                  <a:pt x="617219" y="86868"/>
                </a:lnTo>
                <a:close/>
              </a:path>
              <a:path w="4998720" h="281939">
                <a:moveTo>
                  <a:pt x="615695" y="205740"/>
                </a:moveTo>
                <a:lnTo>
                  <a:pt x="577595" y="205740"/>
                </a:lnTo>
                <a:lnTo>
                  <a:pt x="588478" y="204906"/>
                </a:lnTo>
                <a:lnTo>
                  <a:pt x="598360" y="202501"/>
                </a:lnTo>
                <a:lnTo>
                  <a:pt x="607385" y="198667"/>
                </a:lnTo>
                <a:lnTo>
                  <a:pt x="615695" y="193548"/>
                </a:lnTo>
                <a:lnTo>
                  <a:pt x="615695" y="205740"/>
                </a:lnTo>
                <a:close/>
              </a:path>
              <a:path w="4998720" h="281939">
                <a:moveTo>
                  <a:pt x="70103" y="205740"/>
                </a:moveTo>
                <a:lnTo>
                  <a:pt x="36575" y="205740"/>
                </a:lnTo>
                <a:lnTo>
                  <a:pt x="50815" y="204025"/>
                </a:lnTo>
                <a:lnTo>
                  <a:pt x="61340" y="198881"/>
                </a:lnTo>
                <a:lnTo>
                  <a:pt x="67865" y="190309"/>
                </a:lnTo>
                <a:lnTo>
                  <a:pt x="70103" y="178308"/>
                </a:lnTo>
                <a:lnTo>
                  <a:pt x="70103" y="170687"/>
                </a:lnTo>
                <a:lnTo>
                  <a:pt x="38100" y="147827"/>
                </a:lnTo>
                <a:lnTo>
                  <a:pt x="28646" y="143232"/>
                </a:lnTo>
                <a:lnTo>
                  <a:pt x="20764" y="138493"/>
                </a:lnTo>
                <a:lnTo>
                  <a:pt x="14311" y="133469"/>
                </a:lnTo>
                <a:lnTo>
                  <a:pt x="9144" y="128016"/>
                </a:lnTo>
                <a:lnTo>
                  <a:pt x="3047" y="121919"/>
                </a:lnTo>
                <a:lnTo>
                  <a:pt x="0" y="114300"/>
                </a:lnTo>
                <a:lnTo>
                  <a:pt x="0" y="105155"/>
                </a:lnTo>
                <a:lnTo>
                  <a:pt x="20883" y="71961"/>
                </a:lnTo>
                <a:lnTo>
                  <a:pt x="47244" y="65531"/>
                </a:lnTo>
                <a:lnTo>
                  <a:pt x="56102" y="66079"/>
                </a:lnTo>
                <a:lnTo>
                  <a:pt x="64388" y="67627"/>
                </a:lnTo>
                <a:lnTo>
                  <a:pt x="72104" y="70032"/>
                </a:lnTo>
                <a:lnTo>
                  <a:pt x="79247" y="73151"/>
                </a:lnTo>
                <a:lnTo>
                  <a:pt x="79247" y="77724"/>
                </a:lnTo>
                <a:lnTo>
                  <a:pt x="36575" y="77724"/>
                </a:lnTo>
                <a:lnTo>
                  <a:pt x="28955" y="80772"/>
                </a:lnTo>
                <a:lnTo>
                  <a:pt x="16763" y="89916"/>
                </a:lnTo>
                <a:lnTo>
                  <a:pt x="13715" y="96012"/>
                </a:lnTo>
                <a:lnTo>
                  <a:pt x="13715" y="111251"/>
                </a:lnTo>
                <a:lnTo>
                  <a:pt x="15239" y="117348"/>
                </a:lnTo>
                <a:lnTo>
                  <a:pt x="19812" y="120396"/>
                </a:lnTo>
                <a:lnTo>
                  <a:pt x="23193" y="123848"/>
                </a:lnTo>
                <a:lnTo>
                  <a:pt x="28575" y="127444"/>
                </a:lnTo>
                <a:lnTo>
                  <a:pt x="35671" y="131325"/>
                </a:lnTo>
                <a:lnTo>
                  <a:pt x="44195" y="135636"/>
                </a:lnTo>
                <a:lnTo>
                  <a:pt x="54530" y="141065"/>
                </a:lnTo>
                <a:lnTo>
                  <a:pt x="83248" y="170854"/>
                </a:lnTo>
                <a:lnTo>
                  <a:pt x="83819" y="178308"/>
                </a:lnTo>
                <a:lnTo>
                  <a:pt x="82962" y="186023"/>
                </a:lnTo>
                <a:lnTo>
                  <a:pt x="80390" y="193166"/>
                </a:lnTo>
                <a:lnTo>
                  <a:pt x="76104" y="199739"/>
                </a:lnTo>
                <a:lnTo>
                  <a:pt x="70103" y="205740"/>
                </a:lnTo>
                <a:close/>
              </a:path>
              <a:path w="4998720" h="281939">
                <a:moveTo>
                  <a:pt x="79247" y="88391"/>
                </a:moveTo>
                <a:lnTo>
                  <a:pt x="71223" y="83510"/>
                </a:lnTo>
                <a:lnTo>
                  <a:pt x="63055" y="80200"/>
                </a:lnTo>
                <a:lnTo>
                  <a:pt x="54602" y="78319"/>
                </a:lnTo>
                <a:lnTo>
                  <a:pt x="45719" y="77724"/>
                </a:lnTo>
                <a:lnTo>
                  <a:pt x="79247" y="77724"/>
                </a:lnTo>
                <a:lnTo>
                  <a:pt x="79247" y="88391"/>
                </a:lnTo>
                <a:close/>
              </a:path>
              <a:path w="4998720" h="281939">
                <a:moveTo>
                  <a:pt x="35051" y="216408"/>
                </a:moveTo>
                <a:lnTo>
                  <a:pt x="25074" y="215836"/>
                </a:lnTo>
                <a:lnTo>
                  <a:pt x="15811" y="214122"/>
                </a:lnTo>
                <a:lnTo>
                  <a:pt x="7405" y="211264"/>
                </a:lnTo>
                <a:lnTo>
                  <a:pt x="0" y="207263"/>
                </a:lnTo>
                <a:lnTo>
                  <a:pt x="0" y="192024"/>
                </a:lnTo>
                <a:lnTo>
                  <a:pt x="4572" y="196596"/>
                </a:lnTo>
                <a:lnTo>
                  <a:pt x="10667" y="199644"/>
                </a:lnTo>
                <a:lnTo>
                  <a:pt x="18287" y="201168"/>
                </a:lnTo>
                <a:lnTo>
                  <a:pt x="24383" y="204216"/>
                </a:lnTo>
                <a:lnTo>
                  <a:pt x="30479" y="205740"/>
                </a:lnTo>
                <a:lnTo>
                  <a:pt x="70103" y="205740"/>
                </a:lnTo>
                <a:lnTo>
                  <a:pt x="63555" y="210621"/>
                </a:lnTo>
                <a:lnTo>
                  <a:pt x="55435" y="213931"/>
                </a:lnTo>
                <a:lnTo>
                  <a:pt x="45886" y="215812"/>
                </a:lnTo>
                <a:lnTo>
                  <a:pt x="35051" y="216408"/>
                </a:lnTo>
                <a:close/>
              </a:path>
              <a:path w="4998720" h="281939">
                <a:moveTo>
                  <a:pt x="2894076" y="70103"/>
                </a:moveTo>
                <a:lnTo>
                  <a:pt x="2881884" y="70103"/>
                </a:lnTo>
                <a:lnTo>
                  <a:pt x="2881884" y="32003"/>
                </a:lnTo>
                <a:lnTo>
                  <a:pt x="2883407" y="32003"/>
                </a:lnTo>
                <a:lnTo>
                  <a:pt x="2886455" y="30480"/>
                </a:lnTo>
                <a:lnTo>
                  <a:pt x="2887979" y="30480"/>
                </a:lnTo>
                <a:lnTo>
                  <a:pt x="2891028" y="28955"/>
                </a:lnTo>
                <a:lnTo>
                  <a:pt x="2892552" y="28955"/>
                </a:lnTo>
                <a:lnTo>
                  <a:pt x="2894076" y="27431"/>
                </a:lnTo>
                <a:lnTo>
                  <a:pt x="2894076" y="70103"/>
                </a:lnTo>
                <a:close/>
              </a:path>
              <a:path w="4998720" h="281939">
                <a:moveTo>
                  <a:pt x="2932176" y="80772"/>
                </a:moveTo>
                <a:lnTo>
                  <a:pt x="2855976" y="80772"/>
                </a:lnTo>
                <a:lnTo>
                  <a:pt x="2855976" y="70103"/>
                </a:lnTo>
                <a:lnTo>
                  <a:pt x="2932176" y="70103"/>
                </a:lnTo>
                <a:lnTo>
                  <a:pt x="2932176" y="80772"/>
                </a:lnTo>
                <a:close/>
              </a:path>
              <a:path w="4998720" h="281939">
                <a:moveTo>
                  <a:pt x="2919984" y="216408"/>
                </a:moveTo>
                <a:lnTo>
                  <a:pt x="2913887" y="216408"/>
                </a:lnTo>
                <a:lnTo>
                  <a:pt x="2899886" y="214098"/>
                </a:lnTo>
                <a:lnTo>
                  <a:pt x="2889885" y="207073"/>
                </a:lnTo>
                <a:lnTo>
                  <a:pt x="2883884" y="195191"/>
                </a:lnTo>
                <a:lnTo>
                  <a:pt x="2881884" y="178308"/>
                </a:lnTo>
                <a:lnTo>
                  <a:pt x="2881884" y="80772"/>
                </a:lnTo>
                <a:lnTo>
                  <a:pt x="2894076" y="80772"/>
                </a:lnTo>
                <a:lnTo>
                  <a:pt x="2894076" y="185927"/>
                </a:lnTo>
                <a:lnTo>
                  <a:pt x="2895600" y="193548"/>
                </a:lnTo>
                <a:lnTo>
                  <a:pt x="2900172" y="198119"/>
                </a:lnTo>
                <a:lnTo>
                  <a:pt x="2903220" y="202691"/>
                </a:lnTo>
                <a:lnTo>
                  <a:pt x="2907791" y="204216"/>
                </a:lnTo>
                <a:lnTo>
                  <a:pt x="2932176" y="204216"/>
                </a:lnTo>
                <a:lnTo>
                  <a:pt x="2932176" y="211836"/>
                </a:lnTo>
                <a:lnTo>
                  <a:pt x="2926079" y="214883"/>
                </a:lnTo>
                <a:lnTo>
                  <a:pt x="2919984" y="216408"/>
                </a:lnTo>
                <a:close/>
              </a:path>
              <a:path w="4998720" h="281939">
                <a:moveTo>
                  <a:pt x="2932176" y="204216"/>
                </a:moveTo>
                <a:lnTo>
                  <a:pt x="2919984" y="204216"/>
                </a:lnTo>
                <a:lnTo>
                  <a:pt x="2926079" y="202691"/>
                </a:lnTo>
                <a:lnTo>
                  <a:pt x="2932176" y="199644"/>
                </a:lnTo>
                <a:lnTo>
                  <a:pt x="2932176" y="204216"/>
                </a:lnTo>
                <a:close/>
              </a:path>
              <a:path w="4998720" h="281939">
                <a:moveTo>
                  <a:pt x="888491" y="213359"/>
                </a:moveTo>
                <a:lnTo>
                  <a:pt x="874776" y="213359"/>
                </a:lnTo>
                <a:lnTo>
                  <a:pt x="874776" y="12191"/>
                </a:lnTo>
                <a:lnTo>
                  <a:pt x="931163" y="12191"/>
                </a:lnTo>
                <a:lnTo>
                  <a:pt x="943165" y="13049"/>
                </a:lnTo>
                <a:lnTo>
                  <a:pt x="954024" y="15621"/>
                </a:lnTo>
                <a:lnTo>
                  <a:pt x="963739" y="19907"/>
                </a:lnTo>
                <a:lnTo>
                  <a:pt x="970134" y="24383"/>
                </a:lnTo>
                <a:lnTo>
                  <a:pt x="888491" y="24383"/>
                </a:lnTo>
                <a:lnTo>
                  <a:pt x="888491" y="111251"/>
                </a:lnTo>
                <a:lnTo>
                  <a:pt x="962944" y="111251"/>
                </a:lnTo>
                <a:lnTo>
                  <a:pt x="960120" y="113156"/>
                </a:lnTo>
                <a:lnTo>
                  <a:pt x="950928" y="116871"/>
                </a:lnTo>
                <a:lnTo>
                  <a:pt x="940307" y="118872"/>
                </a:lnTo>
                <a:lnTo>
                  <a:pt x="940307" y="120396"/>
                </a:lnTo>
                <a:lnTo>
                  <a:pt x="945352" y="123444"/>
                </a:lnTo>
                <a:lnTo>
                  <a:pt x="888491" y="123444"/>
                </a:lnTo>
                <a:lnTo>
                  <a:pt x="888491" y="213359"/>
                </a:lnTo>
                <a:close/>
              </a:path>
              <a:path w="4998720" h="281939">
                <a:moveTo>
                  <a:pt x="962944" y="111251"/>
                </a:moveTo>
                <a:lnTo>
                  <a:pt x="923544" y="111251"/>
                </a:lnTo>
                <a:lnTo>
                  <a:pt x="934402" y="110418"/>
                </a:lnTo>
                <a:lnTo>
                  <a:pt x="944118" y="108013"/>
                </a:lnTo>
                <a:lnTo>
                  <a:pt x="972978" y="75485"/>
                </a:lnTo>
                <a:lnTo>
                  <a:pt x="973835" y="65531"/>
                </a:lnTo>
                <a:lnTo>
                  <a:pt x="973002" y="56697"/>
                </a:lnTo>
                <a:lnTo>
                  <a:pt x="946403" y="27431"/>
                </a:lnTo>
                <a:lnTo>
                  <a:pt x="926591" y="24383"/>
                </a:lnTo>
                <a:lnTo>
                  <a:pt x="970134" y="24383"/>
                </a:lnTo>
                <a:lnTo>
                  <a:pt x="987551" y="64008"/>
                </a:lnTo>
                <a:lnTo>
                  <a:pt x="986718" y="74866"/>
                </a:lnTo>
                <a:lnTo>
                  <a:pt x="984313" y="84581"/>
                </a:lnTo>
                <a:lnTo>
                  <a:pt x="980479" y="93154"/>
                </a:lnTo>
                <a:lnTo>
                  <a:pt x="975359" y="100583"/>
                </a:lnTo>
                <a:lnTo>
                  <a:pt x="968168" y="107727"/>
                </a:lnTo>
                <a:lnTo>
                  <a:pt x="962944" y="111251"/>
                </a:lnTo>
                <a:close/>
              </a:path>
              <a:path w="4998720" h="281939">
                <a:moveTo>
                  <a:pt x="993648" y="213359"/>
                </a:moveTo>
                <a:lnTo>
                  <a:pt x="978407" y="213359"/>
                </a:lnTo>
                <a:lnTo>
                  <a:pt x="950976" y="153924"/>
                </a:lnTo>
                <a:lnTo>
                  <a:pt x="946642" y="145613"/>
                </a:lnTo>
                <a:lnTo>
                  <a:pt x="942594" y="138874"/>
                </a:lnTo>
                <a:lnTo>
                  <a:pt x="938545" y="133564"/>
                </a:lnTo>
                <a:lnTo>
                  <a:pt x="934212" y="129540"/>
                </a:lnTo>
                <a:lnTo>
                  <a:pt x="922020" y="123444"/>
                </a:lnTo>
                <a:lnTo>
                  <a:pt x="945352" y="123444"/>
                </a:lnTo>
                <a:lnTo>
                  <a:pt x="946022" y="123848"/>
                </a:lnTo>
                <a:lnTo>
                  <a:pt x="951737" y="129730"/>
                </a:lnTo>
                <a:lnTo>
                  <a:pt x="957452" y="138183"/>
                </a:lnTo>
                <a:lnTo>
                  <a:pt x="963167" y="149351"/>
                </a:lnTo>
                <a:lnTo>
                  <a:pt x="993648" y="213359"/>
                </a:lnTo>
                <a:close/>
              </a:path>
              <a:path w="4998720" h="281939">
                <a:moveTo>
                  <a:pt x="2817876" y="74675"/>
                </a:moveTo>
                <a:lnTo>
                  <a:pt x="2807207" y="74675"/>
                </a:lnTo>
                <a:lnTo>
                  <a:pt x="2825496" y="12191"/>
                </a:lnTo>
                <a:lnTo>
                  <a:pt x="2839211" y="12191"/>
                </a:lnTo>
                <a:lnTo>
                  <a:pt x="2817876" y="74675"/>
                </a:lnTo>
                <a:close/>
              </a:path>
              <a:path w="4998720" h="281939">
                <a:moveTo>
                  <a:pt x="4998720" y="213359"/>
                </a:moveTo>
                <a:lnTo>
                  <a:pt x="4986528" y="213359"/>
                </a:lnTo>
                <a:lnTo>
                  <a:pt x="4986528" y="0"/>
                </a:lnTo>
                <a:lnTo>
                  <a:pt x="4998720" y="0"/>
                </a:lnTo>
                <a:lnTo>
                  <a:pt x="4998720" y="213359"/>
                </a:lnTo>
                <a:close/>
              </a:path>
              <a:path w="4998720" h="281939">
                <a:moveTo>
                  <a:pt x="4794504" y="213359"/>
                </a:moveTo>
                <a:lnTo>
                  <a:pt x="4782311" y="213359"/>
                </a:lnTo>
                <a:lnTo>
                  <a:pt x="4782311" y="0"/>
                </a:lnTo>
                <a:lnTo>
                  <a:pt x="4794504" y="0"/>
                </a:lnTo>
                <a:lnTo>
                  <a:pt x="4794504" y="213359"/>
                </a:lnTo>
                <a:close/>
              </a:path>
              <a:path w="4998720" h="281939">
                <a:moveTo>
                  <a:pt x="4735067" y="213359"/>
                </a:moveTo>
                <a:lnTo>
                  <a:pt x="4722876" y="213359"/>
                </a:lnTo>
                <a:lnTo>
                  <a:pt x="4722876" y="0"/>
                </a:lnTo>
                <a:lnTo>
                  <a:pt x="4735067" y="0"/>
                </a:lnTo>
                <a:lnTo>
                  <a:pt x="4735067" y="213359"/>
                </a:lnTo>
                <a:close/>
              </a:path>
              <a:path w="4998720" h="281939">
                <a:moveTo>
                  <a:pt x="1552955" y="213359"/>
                </a:moveTo>
                <a:lnTo>
                  <a:pt x="1540763" y="213359"/>
                </a:lnTo>
                <a:lnTo>
                  <a:pt x="1540763" y="0"/>
                </a:lnTo>
                <a:lnTo>
                  <a:pt x="1552955" y="0"/>
                </a:lnTo>
                <a:lnTo>
                  <a:pt x="1552955" y="137159"/>
                </a:lnTo>
                <a:lnTo>
                  <a:pt x="1569719" y="137159"/>
                </a:lnTo>
                <a:lnTo>
                  <a:pt x="1568195" y="138683"/>
                </a:lnTo>
                <a:lnTo>
                  <a:pt x="1571181" y="141731"/>
                </a:lnTo>
                <a:lnTo>
                  <a:pt x="1552955" y="141731"/>
                </a:lnTo>
                <a:lnTo>
                  <a:pt x="1552955" y="213359"/>
                </a:lnTo>
                <a:close/>
              </a:path>
              <a:path w="4998720" h="281939">
                <a:moveTo>
                  <a:pt x="1569719" y="137159"/>
                </a:moveTo>
                <a:lnTo>
                  <a:pt x="1554479" y="137159"/>
                </a:lnTo>
                <a:lnTo>
                  <a:pt x="1620012" y="70103"/>
                </a:lnTo>
                <a:lnTo>
                  <a:pt x="1636776" y="70103"/>
                </a:lnTo>
                <a:lnTo>
                  <a:pt x="1569719" y="137159"/>
                </a:lnTo>
                <a:close/>
              </a:path>
              <a:path w="4998720" h="281939">
                <a:moveTo>
                  <a:pt x="1641348" y="213359"/>
                </a:moveTo>
                <a:lnTo>
                  <a:pt x="1623059" y="213359"/>
                </a:lnTo>
                <a:lnTo>
                  <a:pt x="1554479" y="141731"/>
                </a:lnTo>
                <a:lnTo>
                  <a:pt x="1571181" y="141731"/>
                </a:lnTo>
                <a:lnTo>
                  <a:pt x="1641348" y="21335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2" name="object 22"/>
          <p:cNvSpPr/>
          <p:nvPr/>
        </p:nvSpPr>
        <p:spPr>
          <a:xfrm>
            <a:off x="2009438" y="520401"/>
            <a:ext cx="3498925" cy="423581"/>
          </a:xfrm>
          <a:prstGeom prst="rect">
            <a:avLst/>
          </a:prstGeom>
          <a:blipFill>
            <a:blip r:embed="rId10" cstate="print"/>
            <a:stretch>
              <a:fillRect/>
            </a:stretch>
          </a:blip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418307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2127" y="2027817"/>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3" name="object 3"/>
          <p:cNvSpPr/>
          <p:nvPr/>
        </p:nvSpPr>
        <p:spPr>
          <a:xfrm>
            <a:off x="2271656" y="1924274"/>
            <a:ext cx="3814931" cy="318695"/>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2012127" y="2458122"/>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5" name="object 5"/>
          <p:cNvSpPr/>
          <p:nvPr/>
        </p:nvSpPr>
        <p:spPr>
          <a:xfrm>
            <a:off x="2259553" y="2354579"/>
            <a:ext cx="4684955" cy="318695"/>
          </a:xfrm>
          <a:prstGeom prst="rect">
            <a:avLst/>
          </a:prstGeom>
          <a:blipFill>
            <a:blip r:embed="rId3"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6" name="object 6"/>
          <p:cNvSpPr/>
          <p:nvPr/>
        </p:nvSpPr>
        <p:spPr>
          <a:xfrm>
            <a:off x="7084359" y="2363994"/>
            <a:ext cx="843243" cy="237004"/>
          </a:xfrm>
          <a:custGeom>
            <a:avLst/>
            <a:gdLst/>
            <a:ahLst/>
            <a:cxnLst/>
            <a:rect l="l" t="t" r="r" b="b"/>
            <a:pathLst>
              <a:path w="955675" h="268605">
                <a:moveTo>
                  <a:pt x="135636" y="263652"/>
                </a:moveTo>
                <a:lnTo>
                  <a:pt x="115824" y="263652"/>
                </a:lnTo>
                <a:lnTo>
                  <a:pt x="176784" y="173736"/>
                </a:lnTo>
                <a:lnTo>
                  <a:pt x="115824" y="79248"/>
                </a:lnTo>
                <a:lnTo>
                  <a:pt x="135636" y="79248"/>
                </a:lnTo>
                <a:lnTo>
                  <a:pt x="176784" y="144780"/>
                </a:lnTo>
                <a:lnTo>
                  <a:pt x="185928" y="158496"/>
                </a:lnTo>
                <a:lnTo>
                  <a:pt x="187452" y="161544"/>
                </a:lnTo>
                <a:lnTo>
                  <a:pt x="204658" y="161544"/>
                </a:lnTo>
                <a:lnTo>
                  <a:pt x="196596" y="173736"/>
                </a:lnTo>
                <a:lnTo>
                  <a:pt x="204861" y="185928"/>
                </a:lnTo>
                <a:lnTo>
                  <a:pt x="185928" y="185928"/>
                </a:lnTo>
                <a:lnTo>
                  <a:pt x="179832" y="196596"/>
                </a:lnTo>
                <a:lnTo>
                  <a:pt x="178308" y="198120"/>
                </a:lnTo>
                <a:lnTo>
                  <a:pt x="178308" y="199644"/>
                </a:lnTo>
                <a:lnTo>
                  <a:pt x="176784" y="201168"/>
                </a:lnTo>
                <a:lnTo>
                  <a:pt x="135636" y="263652"/>
                </a:lnTo>
                <a:close/>
              </a:path>
              <a:path w="955675" h="268605">
                <a:moveTo>
                  <a:pt x="204658" y="161544"/>
                </a:moveTo>
                <a:lnTo>
                  <a:pt x="187452" y="161544"/>
                </a:lnTo>
                <a:lnTo>
                  <a:pt x="196596" y="146304"/>
                </a:lnTo>
                <a:lnTo>
                  <a:pt x="239268" y="79248"/>
                </a:lnTo>
                <a:lnTo>
                  <a:pt x="259080" y="79248"/>
                </a:lnTo>
                <a:lnTo>
                  <a:pt x="204658" y="161544"/>
                </a:lnTo>
                <a:close/>
              </a:path>
              <a:path w="955675" h="268605">
                <a:moveTo>
                  <a:pt x="257556" y="263652"/>
                </a:moveTo>
                <a:lnTo>
                  <a:pt x="236220" y="263652"/>
                </a:lnTo>
                <a:lnTo>
                  <a:pt x="187452" y="185928"/>
                </a:lnTo>
                <a:lnTo>
                  <a:pt x="204861" y="185928"/>
                </a:lnTo>
                <a:lnTo>
                  <a:pt x="257556" y="263652"/>
                </a:lnTo>
                <a:close/>
              </a:path>
              <a:path w="955675" h="268605">
                <a:moveTo>
                  <a:pt x="27833" y="120396"/>
                </a:moveTo>
                <a:lnTo>
                  <a:pt x="16764" y="120396"/>
                </a:lnTo>
                <a:lnTo>
                  <a:pt x="20740" y="109799"/>
                </a:lnTo>
                <a:lnTo>
                  <a:pt x="52768" y="77914"/>
                </a:lnTo>
                <a:lnTo>
                  <a:pt x="68580" y="74676"/>
                </a:lnTo>
                <a:lnTo>
                  <a:pt x="76200" y="74676"/>
                </a:lnTo>
                <a:lnTo>
                  <a:pt x="88392" y="77724"/>
                </a:lnTo>
                <a:lnTo>
                  <a:pt x="88392" y="89916"/>
                </a:lnTo>
                <a:lnTo>
                  <a:pt x="68580" y="89916"/>
                </a:lnTo>
                <a:lnTo>
                  <a:pt x="57721" y="91344"/>
                </a:lnTo>
                <a:lnTo>
                  <a:pt x="48006" y="95631"/>
                </a:lnTo>
                <a:lnTo>
                  <a:pt x="39433" y="102774"/>
                </a:lnTo>
                <a:lnTo>
                  <a:pt x="32004" y="112776"/>
                </a:lnTo>
                <a:lnTo>
                  <a:pt x="27833" y="120396"/>
                </a:lnTo>
                <a:close/>
              </a:path>
              <a:path w="955675" h="268605">
                <a:moveTo>
                  <a:pt x="16764" y="263652"/>
                </a:moveTo>
                <a:lnTo>
                  <a:pt x="0" y="263652"/>
                </a:lnTo>
                <a:lnTo>
                  <a:pt x="0" y="79248"/>
                </a:lnTo>
                <a:lnTo>
                  <a:pt x="16764" y="79248"/>
                </a:lnTo>
                <a:lnTo>
                  <a:pt x="16764" y="120396"/>
                </a:lnTo>
                <a:lnTo>
                  <a:pt x="27833" y="120396"/>
                </a:lnTo>
                <a:lnTo>
                  <a:pt x="25122" y="125349"/>
                </a:lnTo>
                <a:lnTo>
                  <a:pt x="20383" y="140208"/>
                </a:lnTo>
                <a:lnTo>
                  <a:pt x="17645" y="157353"/>
                </a:lnTo>
                <a:lnTo>
                  <a:pt x="16764" y="176784"/>
                </a:lnTo>
                <a:lnTo>
                  <a:pt x="16764" y="263652"/>
                </a:lnTo>
                <a:close/>
              </a:path>
              <a:path w="955675" h="268605">
                <a:moveTo>
                  <a:pt x="88392" y="96012"/>
                </a:moveTo>
                <a:lnTo>
                  <a:pt x="82296" y="91440"/>
                </a:lnTo>
                <a:lnTo>
                  <a:pt x="76200" y="89916"/>
                </a:lnTo>
                <a:lnTo>
                  <a:pt x="88392" y="89916"/>
                </a:lnTo>
                <a:lnTo>
                  <a:pt x="88392" y="96012"/>
                </a:lnTo>
                <a:close/>
              </a:path>
              <a:path w="955675" h="268605">
                <a:moveTo>
                  <a:pt x="731520" y="263652"/>
                </a:moveTo>
                <a:lnTo>
                  <a:pt x="714756" y="263652"/>
                </a:lnTo>
                <a:lnTo>
                  <a:pt x="714756" y="4572"/>
                </a:lnTo>
                <a:lnTo>
                  <a:pt x="731520" y="4572"/>
                </a:lnTo>
                <a:lnTo>
                  <a:pt x="748339" y="41148"/>
                </a:lnTo>
                <a:lnTo>
                  <a:pt x="731520" y="41148"/>
                </a:lnTo>
                <a:lnTo>
                  <a:pt x="731520" y="263652"/>
                </a:lnTo>
                <a:close/>
              </a:path>
              <a:path w="955675" h="268605">
                <a:moveTo>
                  <a:pt x="851683" y="234696"/>
                </a:moveTo>
                <a:lnTo>
                  <a:pt x="836676" y="234696"/>
                </a:lnTo>
                <a:lnTo>
                  <a:pt x="838200" y="228600"/>
                </a:lnTo>
                <a:lnTo>
                  <a:pt x="841248" y="222504"/>
                </a:lnTo>
                <a:lnTo>
                  <a:pt x="844296" y="211836"/>
                </a:lnTo>
                <a:lnTo>
                  <a:pt x="940308" y="4572"/>
                </a:lnTo>
                <a:lnTo>
                  <a:pt x="955548" y="4572"/>
                </a:lnTo>
                <a:lnTo>
                  <a:pt x="955548" y="41148"/>
                </a:lnTo>
                <a:lnTo>
                  <a:pt x="940308" y="41148"/>
                </a:lnTo>
                <a:lnTo>
                  <a:pt x="937260" y="51816"/>
                </a:lnTo>
                <a:lnTo>
                  <a:pt x="932688" y="59436"/>
                </a:lnTo>
                <a:lnTo>
                  <a:pt x="931163" y="64008"/>
                </a:lnTo>
                <a:lnTo>
                  <a:pt x="851683" y="234696"/>
                </a:lnTo>
                <a:close/>
              </a:path>
              <a:path w="955675" h="268605">
                <a:moveTo>
                  <a:pt x="838200" y="263652"/>
                </a:moveTo>
                <a:lnTo>
                  <a:pt x="832104" y="263652"/>
                </a:lnTo>
                <a:lnTo>
                  <a:pt x="740664" y="65532"/>
                </a:lnTo>
                <a:lnTo>
                  <a:pt x="738378" y="60436"/>
                </a:lnTo>
                <a:lnTo>
                  <a:pt x="736091" y="54483"/>
                </a:lnTo>
                <a:lnTo>
                  <a:pt x="733806" y="47958"/>
                </a:lnTo>
                <a:lnTo>
                  <a:pt x="731520" y="41148"/>
                </a:lnTo>
                <a:lnTo>
                  <a:pt x="748339" y="41148"/>
                </a:lnTo>
                <a:lnTo>
                  <a:pt x="827532" y="213360"/>
                </a:lnTo>
                <a:lnTo>
                  <a:pt x="827532" y="214884"/>
                </a:lnTo>
                <a:lnTo>
                  <a:pt x="829056" y="216408"/>
                </a:lnTo>
                <a:lnTo>
                  <a:pt x="829056" y="217932"/>
                </a:lnTo>
                <a:lnTo>
                  <a:pt x="830580" y="220980"/>
                </a:lnTo>
                <a:lnTo>
                  <a:pt x="830580" y="222504"/>
                </a:lnTo>
                <a:lnTo>
                  <a:pt x="832104" y="224028"/>
                </a:lnTo>
                <a:lnTo>
                  <a:pt x="833628" y="227076"/>
                </a:lnTo>
                <a:lnTo>
                  <a:pt x="835152" y="231648"/>
                </a:lnTo>
                <a:lnTo>
                  <a:pt x="835152" y="234696"/>
                </a:lnTo>
                <a:lnTo>
                  <a:pt x="851683" y="234696"/>
                </a:lnTo>
                <a:lnTo>
                  <a:pt x="838200" y="263652"/>
                </a:lnTo>
                <a:close/>
              </a:path>
              <a:path w="955675" h="268605">
                <a:moveTo>
                  <a:pt x="955548" y="263652"/>
                </a:moveTo>
                <a:lnTo>
                  <a:pt x="938784" y="263652"/>
                </a:lnTo>
                <a:lnTo>
                  <a:pt x="938784" y="79248"/>
                </a:lnTo>
                <a:lnTo>
                  <a:pt x="939022" y="74366"/>
                </a:lnTo>
                <a:lnTo>
                  <a:pt x="939546" y="66484"/>
                </a:lnTo>
                <a:lnTo>
                  <a:pt x="940069" y="55459"/>
                </a:lnTo>
                <a:lnTo>
                  <a:pt x="940308" y="41148"/>
                </a:lnTo>
                <a:lnTo>
                  <a:pt x="955548" y="41148"/>
                </a:lnTo>
                <a:lnTo>
                  <a:pt x="955548" y="263652"/>
                </a:lnTo>
                <a:close/>
              </a:path>
              <a:path w="955675" h="268605">
                <a:moveTo>
                  <a:pt x="667512" y="263652"/>
                </a:moveTo>
                <a:lnTo>
                  <a:pt x="545592" y="263652"/>
                </a:lnTo>
                <a:lnTo>
                  <a:pt x="545592" y="4572"/>
                </a:lnTo>
                <a:lnTo>
                  <a:pt x="562356" y="4572"/>
                </a:lnTo>
                <a:lnTo>
                  <a:pt x="562356" y="246888"/>
                </a:lnTo>
                <a:lnTo>
                  <a:pt x="667512" y="246888"/>
                </a:lnTo>
                <a:lnTo>
                  <a:pt x="667512" y="263652"/>
                </a:lnTo>
                <a:close/>
              </a:path>
              <a:path w="955675" h="268605">
                <a:moveTo>
                  <a:pt x="402336" y="268224"/>
                </a:moveTo>
                <a:lnTo>
                  <a:pt x="355092" y="259080"/>
                </a:lnTo>
                <a:lnTo>
                  <a:pt x="316992" y="231648"/>
                </a:lnTo>
                <a:lnTo>
                  <a:pt x="292989" y="190881"/>
                </a:lnTo>
                <a:lnTo>
                  <a:pt x="284988" y="138684"/>
                </a:lnTo>
                <a:lnTo>
                  <a:pt x="287035" y="110132"/>
                </a:lnTo>
                <a:lnTo>
                  <a:pt x="304276" y="60459"/>
                </a:lnTo>
                <a:lnTo>
                  <a:pt x="338875" y="22502"/>
                </a:lnTo>
                <a:lnTo>
                  <a:pt x="386262" y="2547"/>
                </a:lnTo>
                <a:lnTo>
                  <a:pt x="414528" y="0"/>
                </a:lnTo>
                <a:lnTo>
                  <a:pt x="431411" y="857"/>
                </a:lnTo>
                <a:lnTo>
                  <a:pt x="447865" y="3429"/>
                </a:lnTo>
                <a:lnTo>
                  <a:pt x="464034" y="7715"/>
                </a:lnTo>
                <a:lnTo>
                  <a:pt x="480060" y="13716"/>
                </a:lnTo>
                <a:lnTo>
                  <a:pt x="480060" y="16764"/>
                </a:lnTo>
                <a:lnTo>
                  <a:pt x="411480" y="16764"/>
                </a:lnTo>
                <a:lnTo>
                  <a:pt x="388381" y="18788"/>
                </a:lnTo>
                <a:lnTo>
                  <a:pt x="348472" y="35409"/>
                </a:lnTo>
                <a:lnTo>
                  <a:pt x="319349" y="67698"/>
                </a:lnTo>
                <a:lnTo>
                  <a:pt x="305014" y="110513"/>
                </a:lnTo>
                <a:lnTo>
                  <a:pt x="303276" y="135636"/>
                </a:lnTo>
                <a:lnTo>
                  <a:pt x="304990" y="161401"/>
                </a:lnTo>
                <a:lnTo>
                  <a:pt x="318706" y="203787"/>
                </a:lnTo>
                <a:lnTo>
                  <a:pt x="345828" y="234743"/>
                </a:lnTo>
                <a:lnTo>
                  <a:pt x="384071" y="249697"/>
                </a:lnTo>
                <a:lnTo>
                  <a:pt x="406908" y="251460"/>
                </a:lnTo>
                <a:lnTo>
                  <a:pt x="473601" y="251460"/>
                </a:lnTo>
                <a:lnTo>
                  <a:pt x="465558" y="255365"/>
                </a:lnTo>
                <a:lnTo>
                  <a:pt x="444817" y="262509"/>
                </a:lnTo>
                <a:lnTo>
                  <a:pt x="423791" y="266795"/>
                </a:lnTo>
                <a:lnTo>
                  <a:pt x="402336" y="268224"/>
                </a:lnTo>
                <a:close/>
              </a:path>
              <a:path w="955675" h="268605">
                <a:moveTo>
                  <a:pt x="480060" y="33528"/>
                </a:moveTo>
                <a:lnTo>
                  <a:pt x="462915" y="26408"/>
                </a:lnTo>
                <a:lnTo>
                  <a:pt x="445770" y="21145"/>
                </a:lnTo>
                <a:lnTo>
                  <a:pt x="428625" y="17883"/>
                </a:lnTo>
                <a:lnTo>
                  <a:pt x="411480" y="16764"/>
                </a:lnTo>
                <a:lnTo>
                  <a:pt x="480060" y="16764"/>
                </a:lnTo>
                <a:lnTo>
                  <a:pt x="480060" y="33528"/>
                </a:lnTo>
                <a:close/>
              </a:path>
              <a:path w="955675" h="268605">
                <a:moveTo>
                  <a:pt x="473601" y="251460"/>
                </a:moveTo>
                <a:lnTo>
                  <a:pt x="406908" y="251460"/>
                </a:lnTo>
                <a:lnTo>
                  <a:pt x="423505" y="250578"/>
                </a:lnTo>
                <a:lnTo>
                  <a:pt x="439102" y="247840"/>
                </a:lnTo>
                <a:lnTo>
                  <a:pt x="453842" y="243101"/>
                </a:lnTo>
                <a:lnTo>
                  <a:pt x="467868" y="236220"/>
                </a:lnTo>
                <a:lnTo>
                  <a:pt x="467868" y="150876"/>
                </a:lnTo>
                <a:lnTo>
                  <a:pt x="406908" y="150876"/>
                </a:lnTo>
                <a:lnTo>
                  <a:pt x="406908" y="135636"/>
                </a:lnTo>
                <a:lnTo>
                  <a:pt x="486156" y="135636"/>
                </a:lnTo>
                <a:lnTo>
                  <a:pt x="486156" y="245364"/>
                </a:lnTo>
                <a:lnTo>
                  <a:pt x="473601" y="251460"/>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7" name="object 7"/>
          <p:cNvSpPr/>
          <p:nvPr/>
        </p:nvSpPr>
        <p:spPr>
          <a:xfrm>
            <a:off x="7961107" y="2368027"/>
            <a:ext cx="64994" cy="281268"/>
          </a:xfrm>
          <a:custGeom>
            <a:avLst/>
            <a:gdLst/>
            <a:ahLst/>
            <a:cxnLst/>
            <a:rect l="l" t="t" r="r" b="b"/>
            <a:pathLst>
              <a:path w="73659" h="318769">
                <a:moveTo>
                  <a:pt x="18288" y="318516"/>
                </a:moveTo>
                <a:lnTo>
                  <a:pt x="0" y="318516"/>
                </a:lnTo>
                <a:lnTo>
                  <a:pt x="24241" y="283035"/>
                </a:lnTo>
                <a:lnTo>
                  <a:pt x="41910" y="244983"/>
                </a:lnTo>
                <a:lnTo>
                  <a:pt x="52720" y="204073"/>
                </a:lnTo>
                <a:lnTo>
                  <a:pt x="56387" y="160020"/>
                </a:lnTo>
                <a:lnTo>
                  <a:pt x="52720" y="114657"/>
                </a:lnTo>
                <a:lnTo>
                  <a:pt x="41910" y="72580"/>
                </a:lnTo>
                <a:lnTo>
                  <a:pt x="24241" y="34218"/>
                </a:lnTo>
                <a:lnTo>
                  <a:pt x="0" y="0"/>
                </a:lnTo>
                <a:lnTo>
                  <a:pt x="16764" y="0"/>
                </a:lnTo>
                <a:lnTo>
                  <a:pt x="41005" y="34004"/>
                </a:lnTo>
                <a:lnTo>
                  <a:pt x="58673" y="72009"/>
                </a:lnTo>
                <a:lnTo>
                  <a:pt x="69484" y="114014"/>
                </a:lnTo>
                <a:lnTo>
                  <a:pt x="73152" y="160020"/>
                </a:lnTo>
                <a:lnTo>
                  <a:pt x="69723" y="205787"/>
                </a:lnTo>
                <a:lnTo>
                  <a:pt x="59436" y="247269"/>
                </a:lnTo>
                <a:lnTo>
                  <a:pt x="42291" y="284749"/>
                </a:lnTo>
                <a:lnTo>
                  <a:pt x="18288" y="31851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8" name="object 8"/>
          <p:cNvSpPr/>
          <p:nvPr/>
        </p:nvSpPr>
        <p:spPr>
          <a:xfrm>
            <a:off x="2012127" y="2889773"/>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9" name="object 9"/>
          <p:cNvSpPr/>
          <p:nvPr/>
        </p:nvSpPr>
        <p:spPr>
          <a:xfrm>
            <a:off x="2271657" y="2799677"/>
            <a:ext cx="3125096" cy="281044"/>
          </a:xfrm>
          <a:prstGeom prst="rect">
            <a:avLst/>
          </a:prstGeom>
          <a:blipFill>
            <a:blip r:embed="rId4"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0" name="object 10"/>
          <p:cNvSpPr/>
          <p:nvPr/>
        </p:nvSpPr>
        <p:spPr>
          <a:xfrm>
            <a:off x="2012127" y="3320078"/>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1" name="object 11"/>
          <p:cNvSpPr/>
          <p:nvPr/>
        </p:nvSpPr>
        <p:spPr>
          <a:xfrm>
            <a:off x="2259553" y="3216537"/>
            <a:ext cx="5552291" cy="294490"/>
          </a:xfrm>
          <a:prstGeom prst="rect">
            <a:avLst/>
          </a:prstGeom>
          <a:blipFill>
            <a:blip r:embed="rId5"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2" name="object 12"/>
          <p:cNvSpPr/>
          <p:nvPr/>
        </p:nvSpPr>
        <p:spPr>
          <a:xfrm>
            <a:off x="2012127" y="3750384"/>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3" name="object 13"/>
          <p:cNvSpPr/>
          <p:nvPr/>
        </p:nvSpPr>
        <p:spPr>
          <a:xfrm>
            <a:off x="2271657" y="3644153"/>
            <a:ext cx="3649531" cy="297179"/>
          </a:xfrm>
          <a:prstGeom prst="rect">
            <a:avLst/>
          </a:prstGeom>
          <a:blipFill>
            <a:blip r:embed="rId6"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4" name="object 14"/>
          <p:cNvSpPr/>
          <p:nvPr/>
        </p:nvSpPr>
        <p:spPr>
          <a:xfrm>
            <a:off x="2012127" y="4182035"/>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2271656" y="4091941"/>
            <a:ext cx="140074" cy="228599"/>
          </a:xfrm>
          <a:custGeom>
            <a:avLst/>
            <a:gdLst/>
            <a:ahLst/>
            <a:cxnLst/>
            <a:rect l="l" t="t" r="r" b="b"/>
            <a:pathLst>
              <a:path w="158750" h="259079">
                <a:moveTo>
                  <a:pt x="16764" y="259079"/>
                </a:moveTo>
                <a:lnTo>
                  <a:pt x="0" y="259079"/>
                </a:lnTo>
                <a:lnTo>
                  <a:pt x="0" y="0"/>
                </a:lnTo>
                <a:lnTo>
                  <a:pt x="16764" y="0"/>
                </a:lnTo>
                <a:lnTo>
                  <a:pt x="16764" y="121920"/>
                </a:lnTo>
                <a:lnTo>
                  <a:pt x="39363" y="121920"/>
                </a:lnTo>
                <a:lnTo>
                  <a:pt x="36576" y="124968"/>
                </a:lnTo>
                <a:lnTo>
                  <a:pt x="40732" y="129539"/>
                </a:lnTo>
                <a:lnTo>
                  <a:pt x="16764" y="129539"/>
                </a:lnTo>
                <a:lnTo>
                  <a:pt x="16764" y="259079"/>
                </a:lnTo>
                <a:close/>
              </a:path>
              <a:path w="158750" h="259079">
                <a:moveTo>
                  <a:pt x="39363" y="121920"/>
                </a:moveTo>
                <a:lnTo>
                  <a:pt x="18288" y="121920"/>
                </a:lnTo>
                <a:lnTo>
                  <a:pt x="19812" y="120396"/>
                </a:lnTo>
                <a:lnTo>
                  <a:pt x="21336" y="117348"/>
                </a:lnTo>
                <a:lnTo>
                  <a:pt x="22859" y="115824"/>
                </a:lnTo>
                <a:lnTo>
                  <a:pt x="128016" y="0"/>
                </a:lnTo>
                <a:lnTo>
                  <a:pt x="150876" y="0"/>
                </a:lnTo>
                <a:lnTo>
                  <a:pt x="39363" y="121920"/>
                </a:lnTo>
                <a:close/>
              </a:path>
              <a:path w="158750" h="259079">
                <a:moveTo>
                  <a:pt x="158496" y="259079"/>
                </a:moveTo>
                <a:lnTo>
                  <a:pt x="132588" y="259079"/>
                </a:lnTo>
                <a:lnTo>
                  <a:pt x="22859" y="135636"/>
                </a:lnTo>
                <a:lnTo>
                  <a:pt x="18288" y="131064"/>
                </a:lnTo>
                <a:lnTo>
                  <a:pt x="18288" y="129539"/>
                </a:lnTo>
                <a:lnTo>
                  <a:pt x="40732" y="129539"/>
                </a:lnTo>
                <a:lnTo>
                  <a:pt x="158496" y="25907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6" name="object 16"/>
          <p:cNvSpPr/>
          <p:nvPr/>
        </p:nvSpPr>
        <p:spPr>
          <a:xfrm>
            <a:off x="2430331" y="4091940"/>
            <a:ext cx="2588559" cy="281044"/>
          </a:xfrm>
          <a:prstGeom prst="rect">
            <a:avLst/>
          </a:prstGeom>
          <a:blipFill>
            <a:blip r:embed="rId7"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7" name="object 17"/>
          <p:cNvSpPr/>
          <p:nvPr/>
        </p:nvSpPr>
        <p:spPr>
          <a:xfrm>
            <a:off x="2012127" y="4612341"/>
            <a:ext cx="72838" cy="72838"/>
          </a:xfrm>
          <a:custGeom>
            <a:avLst/>
            <a:gdLst/>
            <a:ahLst/>
            <a:cxnLst/>
            <a:rect l="l" t="t" r="r" b="b"/>
            <a:pathLst>
              <a:path w="82550" h="82550">
                <a:moveTo>
                  <a:pt x="41148" y="82296"/>
                </a:moveTo>
                <a:lnTo>
                  <a:pt x="7072" y="63865"/>
                </a:lnTo>
                <a:lnTo>
                  <a:pt x="0" y="41148"/>
                </a:lnTo>
                <a:lnTo>
                  <a:pt x="833" y="32551"/>
                </a:lnTo>
                <a:lnTo>
                  <a:pt x="26098" y="2666"/>
                </a:lnTo>
                <a:lnTo>
                  <a:pt x="41148" y="0"/>
                </a:lnTo>
                <a:lnTo>
                  <a:pt x="49744" y="619"/>
                </a:lnTo>
                <a:lnTo>
                  <a:pt x="79629" y="24955"/>
                </a:lnTo>
                <a:lnTo>
                  <a:pt x="82296" y="41148"/>
                </a:lnTo>
                <a:lnTo>
                  <a:pt x="81676" y="49101"/>
                </a:lnTo>
                <a:lnTo>
                  <a:pt x="57340" y="79057"/>
                </a:lnTo>
                <a:lnTo>
                  <a:pt x="41148" y="82296"/>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18" name="object 18"/>
          <p:cNvSpPr/>
          <p:nvPr/>
        </p:nvSpPr>
        <p:spPr>
          <a:xfrm>
            <a:off x="2271656" y="4522246"/>
            <a:ext cx="3672392" cy="305247"/>
          </a:xfrm>
          <a:prstGeom prst="rect">
            <a:avLst/>
          </a:prstGeom>
          <a:blipFill>
            <a:blip r:embed="rId8"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19" name="object 19"/>
          <p:cNvSpPr/>
          <p:nvPr/>
        </p:nvSpPr>
        <p:spPr>
          <a:xfrm>
            <a:off x="2010784" y="5345206"/>
            <a:ext cx="3252843" cy="523091"/>
          </a:xfrm>
          <a:prstGeom prst="rect">
            <a:avLst/>
          </a:prstGeom>
          <a:blipFill>
            <a:blip r:embed="rId9"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20" name="object 20"/>
          <p:cNvSpPr/>
          <p:nvPr/>
        </p:nvSpPr>
        <p:spPr>
          <a:xfrm>
            <a:off x="5298589" y="5459506"/>
            <a:ext cx="68916" cy="0"/>
          </a:xfrm>
          <a:custGeom>
            <a:avLst/>
            <a:gdLst/>
            <a:ahLst/>
            <a:cxnLst/>
            <a:rect l="l" t="t" r="r" b="b"/>
            <a:pathLst>
              <a:path w="78104">
                <a:moveTo>
                  <a:pt x="0" y="0"/>
                </a:moveTo>
                <a:lnTo>
                  <a:pt x="77723" y="0"/>
                </a:lnTo>
              </a:path>
            </a:pathLst>
          </a:custGeom>
          <a:ln w="12191">
            <a:solidFill>
              <a:srgbClr val="FFFFFF"/>
            </a:solidFill>
          </a:ln>
        </p:spPr>
        <p:txBody>
          <a:bodyPr wrap="square" lIns="0" tIns="0" rIns="0" bIns="0" rtlCol="0"/>
          <a:lstStyle/>
          <a:p>
            <a:pPr defTabSz="806867"/>
            <a:endParaRPr sz="1588" kern="0">
              <a:solidFill>
                <a:sysClr val="windowText" lastClr="000000"/>
              </a:solidFill>
            </a:endParaRPr>
          </a:p>
        </p:txBody>
      </p:sp>
      <p:sp>
        <p:nvSpPr>
          <p:cNvPr id="21" name="object 21"/>
          <p:cNvSpPr/>
          <p:nvPr/>
        </p:nvSpPr>
        <p:spPr>
          <a:xfrm>
            <a:off x="5395408" y="5345206"/>
            <a:ext cx="4410635" cy="248771"/>
          </a:xfrm>
          <a:custGeom>
            <a:avLst/>
            <a:gdLst/>
            <a:ahLst/>
            <a:cxnLst/>
            <a:rect l="l" t="t" r="r" b="b"/>
            <a:pathLst>
              <a:path w="4998720" h="281939">
                <a:moveTo>
                  <a:pt x="4585716" y="97536"/>
                </a:moveTo>
                <a:lnTo>
                  <a:pt x="4585716" y="80772"/>
                </a:lnTo>
                <a:lnTo>
                  <a:pt x="4591811" y="77724"/>
                </a:lnTo>
                <a:lnTo>
                  <a:pt x="4597908" y="73151"/>
                </a:lnTo>
                <a:lnTo>
                  <a:pt x="4632959" y="65531"/>
                </a:lnTo>
                <a:lnTo>
                  <a:pt x="4643794" y="66389"/>
                </a:lnTo>
                <a:lnTo>
                  <a:pt x="4653343" y="68960"/>
                </a:lnTo>
                <a:lnTo>
                  <a:pt x="4661463" y="73247"/>
                </a:lnTo>
                <a:lnTo>
                  <a:pt x="4666348" y="77724"/>
                </a:lnTo>
                <a:lnTo>
                  <a:pt x="4632959" y="77724"/>
                </a:lnTo>
                <a:lnTo>
                  <a:pt x="4620648" y="78890"/>
                </a:lnTo>
                <a:lnTo>
                  <a:pt x="4608766" y="82486"/>
                </a:lnTo>
                <a:lnTo>
                  <a:pt x="4597169" y="88653"/>
                </a:lnTo>
                <a:lnTo>
                  <a:pt x="4585716" y="97536"/>
                </a:lnTo>
                <a:close/>
              </a:path>
              <a:path w="4998720" h="281939">
                <a:moveTo>
                  <a:pt x="4617720" y="216408"/>
                </a:moveTo>
                <a:lnTo>
                  <a:pt x="4579310" y="199501"/>
                </a:lnTo>
                <a:lnTo>
                  <a:pt x="4573523" y="176783"/>
                </a:lnTo>
                <a:lnTo>
                  <a:pt x="4576643" y="159353"/>
                </a:lnTo>
                <a:lnTo>
                  <a:pt x="4585906" y="145922"/>
                </a:lnTo>
                <a:lnTo>
                  <a:pt x="4601170" y="136493"/>
                </a:lnTo>
                <a:lnTo>
                  <a:pt x="4622291" y="131063"/>
                </a:lnTo>
                <a:lnTo>
                  <a:pt x="4666487" y="124968"/>
                </a:lnTo>
                <a:lnTo>
                  <a:pt x="4664463" y="104084"/>
                </a:lnTo>
                <a:lnTo>
                  <a:pt x="4658296" y="89344"/>
                </a:lnTo>
                <a:lnTo>
                  <a:pt x="4647842" y="80605"/>
                </a:lnTo>
                <a:lnTo>
                  <a:pt x="4632959" y="77724"/>
                </a:lnTo>
                <a:lnTo>
                  <a:pt x="4666348" y="77724"/>
                </a:lnTo>
                <a:lnTo>
                  <a:pt x="4680204" y="120396"/>
                </a:lnTo>
                <a:lnTo>
                  <a:pt x="4680204" y="135636"/>
                </a:lnTo>
                <a:lnTo>
                  <a:pt x="4666487" y="135636"/>
                </a:lnTo>
                <a:lnTo>
                  <a:pt x="4626863" y="141731"/>
                </a:lnTo>
                <a:lnTo>
                  <a:pt x="4590287" y="156972"/>
                </a:lnTo>
                <a:lnTo>
                  <a:pt x="4587240" y="164591"/>
                </a:lnTo>
                <a:lnTo>
                  <a:pt x="4587306" y="184737"/>
                </a:lnTo>
                <a:lnTo>
                  <a:pt x="4588763" y="192024"/>
                </a:lnTo>
                <a:lnTo>
                  <a:pt x="4594859" y="196596"/>
                </a:lnTo>
                <a:lnTo>
                  <a:pt x="4599741" y="200596"/>
                </a:lnTo>
                <a:lnTo>
                  <a:pt x="4605337" y="203453"/>
                </a:lnTo>
                <a:lnTo>
                  <a:pt x="4611790" y="205168"/>
                </a:lnTo>
                <a:lnTo>
                  <a:pt x="4619244" y="205740"/>
                </a:lnTo>
                <a:lnTo>
                  <a:pt x="4650616" y="205740"/>
                </a:lnTo>
                <a:lnTo>
                  <a:pt x="4646676" y="208787"/>
                </a:lnTo>
                <a:lnTo>
                  <a:pt x="4639794" y="212550"/>
                </a:lnTo>
                <a:lnTo>
                  <a:pt x="4632769" y="214884"/>
                </a:lnTo>
                <a:lnTo>
                  <a:pt x="4625459" y="216074"/>
                </a:lnTo>
                <a:lnTo>
                  <a:pt x="4617720" y="216408"/>
                </a:lnTo>
                <a:close/>
              </a:path>
              <a:path w="4998720" h="281939">
                <a:moveTo>
                  <a:pt x="4650616" y="205740"/>
                </a:moveTo>
                <a:lnTo>
                  <a:pt x="4619244" y="205740"/>
                </a:lnTo>
                <a:lnTo>
                  <a:pt x="4628983" y="204644"/>
                </a:lnTo>
                <a:lnTo>
                  <a:pt x="4637722" y="201549"/>
                </a:lnTo>
                <a:lnTo>
                  <a:pt x="4663058" y="172402"/>
                </a:lnTo>
                <a:lnTo>
                  <a:pt x="4666487" y="150875"/>
                </a:lnTo>
                <a:lnTo>
                  <a:pt x="4666487" y="135636"/>
                </a:lnTo>
                <a:lnTo>
                  <a:pt x="4680204" y="135636"/>
                </a:lnTo>
                <a:lnTo>
                  <a:pt x="4680204" y="184403"/>
                </a:lnTo>
                <a:lnTo>
                  <a:pt x="4666487" y="184403"/>
                </a:lnTo>
                <a:lnTo>
                  <a:pt x="4662749" y="191857"/>
                </a:lnTo>
                <a:lnTo>
                  <a:pt x="4658296" y="198310"/>
                </a:lnTo>
                <a:lnTo>
                  <a:pt x="4652986" y="203906"/>
                </a:lnTo>
                <a:lnTo>
                  <a:pt x="4650616" y="205740"/>
                </a:lnTo>
                <a:close/>
              </a:path>
              <a:path w="4998720" h="281939">
                <a:moveTo>
                  <a:pt x="4680204" y="213359"/>
                </a:moveTo>
                <a:lnTo>
                  <a:pt x="4666487" y="213359"/>
                </a:lnTo>
                <a:lnTo>
                  <a:pt x="4666487" y="184403"/>
                </a:lnTo>
                <a:lnTo>
                  <a:pt x="4680204" y="184403"/>
                </a:lnTo>
                <a:lnTo>
                  <a:pt x="4680204" y="213359"/>
                </a:lnTo>
                <a:close/>
              </a:path>
              <a:path w="4998720" h="281939">
                <a:moveTo>
                  <a:pt x="4349496" y="97536"/>
                </a:moveTo>
                <a:lnTo>
                  <a:pt x="4349496" y="80772"/>
                </a:lnTo>
                <a:lnTo>
                  <a:pt x="4355591" y="77724"/>
                </a:lnTo>
                <a:lnTo>
                  <a:pt x="4361687" y="73151"/>
                </a:lnTo>
                <a:lnTo>
                  <a:pt x="4396740" y="65531"/>
                </a:lnTo>
                <a:lnTo>
                  <a:pt x="4407574" y="66389"/>
                </a:lnTo>
                <a:lnTo>
                  <a:pt x="4417123" y="68960"/>
                </a:lnTo>
                <a:lnTo>
                  <a:pt x="4425243" y="73247"/>
                </a:lnTo>
                <a:lnTo>
                  <a:pt x="4430128" y="77724"/>
                </a:lnTo>
                <a:lnTo>
                  <a:pt x="4396740" y="77724"/>
                </a:lnTo>
                <a:lnTo>
                  <a:pt x="4384428" y="78890"/>
                </a:lnTo>
                <a:lnTo>
                  <a:pt x="4372546" y="82486"/>
                </a:lnTo>
                <a:lnTo>
                  <a:pt x="4360949" y="88653"/>
                </a:lnTo>
                <a:lnTo>
                  <a:pt x="4349496" y="97536"/>
                </a:lnTo>
                <a:close/>
              </a:path>
              <a:path w="4998720" h="281939">
                <a:moveTo>
                  <a:pt x="4381500" y="216408"/>
                </a:moveTo>
                <a:lnTo>
                  <a:pt x="4343090" y="199501"/>
                </a:lnTo>
                <a:lnTo>
                  <a:pt x="4337304" y="176783"/>
                </a:lnTo>
                <a:lnTo>
                  <a:pt x="4340423" y="159353"/>
                </a:lnTo>
                <a:lnTo>
                  <a:pt x="4349686" y="145922"/>
                </a:lnTo>
                <a:lnTo>
                  <a:pt x="4364950" y="136493"/>
                </a:lnTo>
                <a:lnTo>
                  <a:pt x="4386072" y="131063"/>
                </a:lnTo>
                <a:lnTo>
                  <a:pt x="4430267" y="124968"/>
                </a:lnTo>
                <a:lnTo>
                  <a:pt x="4428243" y="104084"/>
                </a:lnTo>
                <a:lnTo>
                  <a:pt x="4422076" y="89344"/>
                </a:lnTo>
                <a:lnTo>
                  <a:pt x="4411622" y="80605"/>
                </a:lnTo>
                <a:lnTo>
                  <a:pt x="4396740" y="77724"/>
                </a:lnTo>
                <a:lnTo>
                  <a:pt x="4430128" y="77724"/>
                </a:lnTo>
                <a:lnTo>
                  <a:pt x="4443984" y="120396"/>
                </a:lnTo>
                <a:lnTo>
                  <a:pt x="4443984" y="135636"/>
                </a:lnTo>
                <a:lnTo>
                  <a:pt x="4430267" y="135636"/>
                </a:lnTo>
                <a:lnTo>
                  <a:pt x="4390644" y="141731"/>
                </a:lnTo>
                <a:lnTo>
                  <a:pt x="4354067" y="156972"/>
                </a:lnTo>
                <a:lnTo>
                  <a:pt x="4351020" y="164591"/>
                </a:lnTo>
                <a:lnTo>
                  <a:pt x="4351086" y="184737"/>
                </a:lnTo>
                <a:lnTo>
                  <a:pt x="4352544" y="192024"/>
                </a:lnTo>
                <a:lnTo>
                  <a:pt x="4358640" y="196596"/>
                </a:lnTo>
                <a:lnTo>
                  <a:pt x="4363521" y="200596"/>
                </a:lnTo>
                <a:lnTo>
                  <a:pt x="4369117" y="203453"/>
                </a:lnTo>
                <a:lnTo>
                  <a:pt x="4375570" y="205168"/>
                </a:lnTo>
                <a:lnTo>
                  <a:pt x="4383023" y="205740"/>
                </a:lnTo>
                <a:lnTo>
                  <a:pt x="4414396" y="205740"/>
                </a:lnTo>
                <a:lnTo>
                  <a:pt x="4410456" y="208787"/>
                </a:lnTo>
                <a:lnTo>
                  <a:pt x="4403574" y="212550"/>
                </a:lnTo>
                <a:lnTo>
                  <a:pt x="4396549" y="214884"/>
                </a:lnTo>
                <a:lnTo>
                  <a:pt x="4389239" y="216074"/>
                </a:lnTo>
                <a:lnTo>
                  <a:pt x="4381500" y="216408"/>
                </a:lnTo>
                <a:close/>
              </a:path>
              <a:path w="4998720" h="281939">
                <a:moveTo>
                  <a:pt x="4414396" y="205740"/>
                </a:moveTo>
                <a:lnTo>
                  <a:pt x="4383023" y="205740"/>
                </a:lnTo>
                <a:lnTo>
                  <a:pt x="4392763" y="204644"/>
                </a:lnTo>
                <a:lnTo>
                  <a:pt x="4401502" y="201549"/>
                </a:lnTo>
                <a:lnTo>
                  <a:pt x="4426838" y="172402"/>
                </a:lnTo>
                <a:lnTo>
                  <a:pt x="4430267" y="150875"/>
                </a:lnTo>
                <a:lnTo>
                  <a:pt x="4430267" y="135636"/>
                </a:lnTo>
                <a:lnTo>
                  <a:pt x="4443984" y="135636"/>
                </a:lnTo>
                <a:lnTo>
                  <a:pt x="4443984" y="184403"/>
                </a:lnTo>
                <a:lnTo>
                  <a:pt x="4430267" y="184403"/>
                </a:lnTo>
                <a:lnTo>
                  <a:pt x="4426529" y="191857"/>
                </a:lnTo>
                <a:lnTo>
                  <a:pt x="4422076" y="198310"/>
                </a:lnTo>
                <a:lnTo>
                  <a:pt x="4416766" y="203906"/>
                </a:lnTo>
                <a:lnTo>
                  <a:pt x="4414396" y="205740"/>
                </a:lnTo>
                <a:close/>
              </a:path>
              <a:path w="4998720" h="281939">
                <a:moveTo>
                  <a:pt x="4443984" y="213359"/>
                </a:moveTo>
                <a:lnTo>
                  <a:pt x="4430267" y="213359"/>
                </a:lnTo>
                <a:lnTo>
                  <a:pt x="4430267" y="184403"/>
                </a:lnTo>
                <a:lnTo>
                  <a:pt x="4443984" y="184403"/>
                </a:lnTo>
                <a:lnTo>
                  <a:pt x="4443984" y="213359"/>
                </a:lnTo>
                <a:close/>
              </a:path>
              <a:path w="4998720" h="281939">
                <a:moveTo>
                  <a:pt x="3662172" y="97536"/>
                </a:moveTo>
                <a:lnTo>
                  <a:pt x="3662172" y="80772"/>
                </a:lnTo>
                <a:lnTo>
                  <a:pt x="3668267" y="77724"/>
                </a:lnTo>
                <a:lnTo>
                  <a:pt x="3674363" y="73151"/>
                </a:lnTo>
                <a:lnTo>
                  <a:pt x="3709416" y="65531"/>
                </a:lnTo>
                <a:lnTo>
                  <a:pt x="3720250" y="66389"/>
                </a:lnTo>
                <a:lnTo>
                  <a:pt x="3729799" y="68960"/>
                </a:lnTo>
                <a:lnTo>
                  <a:pt x="3737919" y="73247"/>
                </a:lnTo>
                <a:lnTo>
                  <a:pt x="3742804" y="77724"/>
                </a:lnTo>
                <a:lnTo>
                  <a:pt x="3709416" y="77724"/>
                </a:lnTo>
                <a:lnTo>
                  <a:pt x="3697104" y="78890"/>
                </a:lnTo>
                <a:lnTo>
                  <a:pt x="3685222" y="82486"/>
                </a:lnTo>
                <a:lnTo>
                  <a:pt x="3673625" y="88653"/>
                </a:lnTo>
                <a:lnTo>
                  <a:pt x="3662172" y="97536"/>
                </a:lnTo>
                <a:close/>
              </a:path>
              <a:path w="4998720" h="281939">
                <a:moveTo>
                  <a:pt x="3694176" y="216408"/>
                </a:moveTo>
                <a:lnTo>
                  <a:pt x="3655766" y="199501"/>
                </a:lnTo>
                <a:lnTo>
                  <a:pt x="3649979" y="176783"/>
                </a:lnTo>
                <a:lnTo>
                  <a:pt x="3653099" y="159353"/>
                </a:lnTo>
                <a:lnTo>
                  <a:pt x="3662362" y="145922"/>
                </a:lnTo>
                <a:lnTo>
                  <a:pt x="3677626" y="136493"/>
                </a:lnTo>
                <a:lnTo>
                  <a:pt x="3698748" y="131063"/>
                </a:lnTo>
                <a:lnTo>
                  <a:pt x="3742944" y="124968"/>
                </a:lnTo>
                <a:lnTo>
                  <a:pt x="3740919" y="104084"/>
                </a:lnTo>
                <a:lnTo>
                  <a:pt x="3734752" y="89344"/>
                </a:lnTo>
                <a:lnTo>
                  <a:pt x="3724298" y="80605"/>
                </a:lnTo>
                <a:lnTo>
                  <a:pt x="3709416" y="77724"/>
                </a:lnTo>
                <a:lnTo>
                  <a:pt x="3742804" y="77724"/>
                </a:lnTo>
                <a:lnTo>
                  <a:pt x="3756659" y="120396"/>
                </a:lnTo>
                <a:lnTo>
                  <a:pt x="3756659" y="135636"/>
                </a:lnTo>
                <a:lnTo>
                  <a:pt x="3742944" y="135636"/>
                </a:lnTo>
                <a:lnTo>
                  <a:pt x="3703320" y="141731"/>
                </a:lnTo>
                <a:lnTo>
                  <a:pt x="3666744" y="156972"/>
                </a:lnTo>
                <a:lnTo>
                  <a:pt x="3663696" y="164591"/>
                </a:lnTo>
                <a:lnTo>
                  <a:pt x="3663762" y="184737"/>
                </a:lnTo>
                <a:lnTo>
                  <a:pt x="3665220" y="192024"/>
                </a:lnTo>
                <a:lnTo>
                  <a:pt x="3671316" y="196596"/>
                </a:lnTo>
                <a:lnTo>
                  <a:pt x="3676197" y="200596"/>
                </a:lnTo>
                <a:lnTo>
                  <a:pt x="3681793" y="203453"/>
                </a:lnTo>
                <a:lnTo>
                  <a:pt x="3688246" y="205168"/>
                </a:lnTo>
                <a:lnTo>
                  <a:pt x="3695700" y="205740"/>
                </a:lnTo>
                <a:lnTo>
                  <a:pt x="3727072" y="205740"/>
                </a:lnTo>
                <a:lnTo>
                  <a:pt x="3723131" y="208787"/>
                </a:lnTo>
                <a:lnTo>
                  <a:pt x="3716250" y="212550"/>
                </a:lnTo>
                <a:lnTo>
                  <a:pt x="3709225" y="214884"/>
                </a:lnTo>
                <a:lnTo>
                  <a:pt x="3701915" y="216074"/>
                </a:lnTo>
                <a:lnTo>
                  <a:pt x="3694176" y="216408"/>
                </a:lnTo>
                <a:close/>
              </a:path>
              <a:path w="4998720" h="281939">
                <a:moveTo>
                  <a:pt x="3727072" y="205740"/>
                </a:moveTo>
                <a:lnTo>
                  <a:pt x="3695700" y="205740"/>
                </a:lnTo>
                <a:lnTo>
                  <a:pt x="3705439" y="204644"/>
                </a:lnTo>
                <a:lnTo>
                  <a:pt x="3714178" y="201549"/>
                </a:lnTo>
                <a:lnTo>
                  <a:pt x="3739514" y="172402"/>
                </a:lnTo>
                <a:lnTo>
                  <a:pt x="3742944" y="150875"/>
                </a:lnTo>
                <a:lnTo>
                  <a:pt x="3742944" y="135636"/>
                </a:lnTo>
                <a:lnTo>
                  <a:pt x="3756659" y="135636"/>
                </a:lnTo>
                <a:lnTo>
                  <a:pt x="3756659" y="184403"/>
                </a:lnTo>
                <a:lnTo>
                  <a:pt x="3742944" y="184403"/>
                </a:lnTo>
                <a:lnTo>
                  <a:pt x="3739205" y="191857"/>
                </a:lnTo>
                <a:lnTo>
                  <a:pt x="3734752" y="198310"/>
                </a:lnTo>
                <a:lnTo>
                  <a:pt x="3729442" y="203906"/>
                </a:lnTo>
                <a:lnTo>
                  <a:pt x="3727072" y="205740"/>
                </a:lnTo>
                <a:close/>
              </a:path>
              <a:path w="4998720" h="281939">
                <a:moveTo>
                  <a:pt x="3756659" y="213359"/>
                </a:moveTo>
                <a:lnTo>
                  <a:pt x="3742944" y="213359"/>
                </a:lnTo>
                <a:lnTo>
                  <a:pt x="3742944" y="184403"/>
                </a:lnTo>
                <a:lnTo>
                  <a:pt x="3756659" y="184403"/>
                </a:lnTo>
                <a:lnTo>
                  <a:pt x="3756659" y="213359"/>
                </a:lnTo>
                <a:close/>
              </a:path>
              <a:path w="4998720" h="281939">
                <a:moveTo>
                  <a:pt x="1673352" y="97536"/>
                </a:moveTo>
                <a:lnTo>
                  <a:pt x="1673352" y="80772"/>
                </a:lnTo>
                <a:lnTo>
                  <a:pt x="1679448" y="77724"/>
                </a:lnTo>
                <a:lnTo>
                  <a:pt x="1685544" y="73151"/>
                </a:lnTo>
                <a:lnTo>
                  <a:pt x="1720595" y="65531"/>
                </a:lnTo>
                <a:lnTo>
                  <a:pt x="1731430" y="66389"/>
                </a:lnTo>
                <a:lnTo>
                  <a:pt x="1740979" y="68960"/>
                </a:lnTo>
                <a:lnTo>
                  <a:pt x="1749099" y="73247"/>
                </a:lnTo>
                <a:lnTo>
                  <a:pt x="1753984" y="77724"/>
                </a:lnTo>
                <a:lnTo>
                  <a:pt x="1720595" y="77724"/>
                </a:lnTo>
                <a:lnTo>
                  <a:pt x="1708284" y="78890"/>
                </a:lnTo>
                <a:lnTo>
                  <a:pt x="1696402" y="82486"/>
                </a:lnTo>
                <a:lnTo>
                  <a:pt x="1684805" y="88653"/>
                </a:lnTo>
                <a:lnTo>
                  <a:pt x="1673352" y="97536"/>
                </a:lnTo>
                <a:close/>
              </a:path>
              <a:path w="4998720" h="281939">
                <a:moveTo>
                  <a:pt x="1705355" y="216408"/>
                </a:moveTo>
                <a:lnTo>
                  <a:pt x="1666946" y="199501"/>
                </a:lnTo>
                <a:lnTo>
                  <a:pt x="1661159" y="176783"/>
                </a:lnTo>
                <a:lnTo>
                  <a:pt x="1664279" y="159353"/>
                </a:lnTo>
                <a:lnTo>
                  <a:pt x="1673542" y="145922"/>
                </a:lnTo>
                <a:lnTo>
                  <a:pt x="1688806" y="136493"/>
                </a:lnTo>
                <a:lnTo>
                  <a:pt x="1709927" y="131063"/>
                </a:lnTo>
                <a:lnTo>
                  <a:pt x="1754123" y="124968"/>
                </a:lnTo>
                <a:lnTo>
                  <a:pt x="1752099" y="104084"/>
                </a:lnTo>
                <a:lnTo>
                  <a:pt x="1745932" y="89344"/>
                </a:lnTo>
                <a:lnTo>
                  <a:pt x="1735478" y="80605"/>
                </a:lnTo>
                <a:lnTo>
                  <a:pt x="1720595" y="77724"/>
                </a:lnTo>
                <a:lnTo>
                  <a:pt x="1753984" y="77724"/>
                </a:lnTo>
                <a:lnTo>
                  <a:pt x="1767839" y="120396"/>
                </a:lnTo>
                <a:lnTo>
                  <a:pt x="1767839" y="135636"/>
                </a:lnTo>
                <a:lnTo>
                  <a:pt x="1754123" y="135636"/>
                </a:lnTo>
                <a:lnTo>
                  <a:pt x="1714500" y="141731"/>
                </a:lnTo>
                <a:lnTo>
                  <a:pt x="1677923" y="156972"/>
                </a:lnTo>
                <a:lnTo>
                  <a:pt x="1674876" y="164591"/>
                </a:lnTo>
                <a:lnTo>
                  <a:pt x="1674942" y="184737"/>
                </a:lnTo>
                <a:lnTo>
                  <a:pt x="1676400" y="192024"/>
                </a:lnTo>
                <a:lnTo>
                  <a:pt x="1682495" y="196596"/>
                </a:lnTo>
                <a:lnTo>
                  <a:pt x="1687377" y="200596"/>
                </a:lnTo>
                <a:lnTo>
                  <a:pt x="1692973" y="203453"/>
                </a:lnTo>
                <a:lnTo>
                  <a:pt x="1699426" y="205168"/>
                </a:lnTo>
                <a:lnTo>
                  <a:pt x="1706879" y="205740"/>
                </a:lnTo>
                <a:lnTo>
                  <a:pt x="1738252" y="205740"/>
                </a:lnTo>
                <a:lnTo>
                  <a:pt x="1734312" y="208787"/>
                </a:lnTo>
                <a:lnTo>
                  <a:pt x="1727430" y="212550"/>
                </a:lnTo>
                <a:lnTo>
                  <a:pt x="1720405" y="214884"/>
                </a:lnTo>
                <a:lnTo>
                  <a:pt x="1713095" y="216074"/>
                </a:lnTo>
                <a:lnTo>
                  <a:pt x="1705355" y="216408"/>
                </a:lnTo>
                <a:close/>
              </a:path>
              <a:path w="4998720" h="281939">
                <a:moveTo>
                  <a:pt x="1738252" y="205740"/>
                </a:moveTo>
                <a:lnTo>
                  <a:pt x="1706879" y="205740"/>
                </a:lnTo>
                <a:lnTo>
                  <a:pt x="1716619" y="204644"/>
                </a:lnTo>
                <a:lnTo>
                  <a:pt x="1725358" y="201549"/>
                </a:lnTo>
                <a:lnTo>
                  <a:pt x="1750694" y="172402"/>
                </a:lnTo>
                <a:lnTo>
                  <a:pt x="1754123" y="150875"/>
                </a:lnTo>
                <a:lnTo>
                  <a:pt x="1754123" y="135636"/>
                </a:lnTo>
                <a:lnTo>
                  <a:pt x="1767839" y="135636"/>
                </a:lnTo>
                <a:lnTo>
                  <a:pt x="1767839" y="184403"/>
                </a:lnTo>
                <a:lnTo>
                  <a:pt x="1754123" y="184403"/>
                </a:lnTo>
                <a:lnTo>
                  <a:pt x="1750385" y="191857"/>
                </a:lnTo>
                <a:lnTo>
                  <a:pt x="1745932" y="198310"/>
                </a:lnTo>
                <a:lnTo>
                  <a:pt x="1740622" y="203906"/>
                </a:lnTo>
                <a:lnTo>
                  <a:pt x="1738252" y="205740"/>
                </a:lnTo>
                <a:close/>
              </a:path>
              <a:path w="4998720" h="281939">
                <a:moveTo>
                  <a:pt x="1767839" y="213359"/>
                </a:moveTo>
                <a:lnTo>
                  <a:pt x="1754123" y="213359"/>
                </a:lnTo>
                <a:lnTo>
                  <a:pt x="1754123" y="184403"/>
                </a:lnTo>
                <a:lnTo>
                  <a:pt x="1767839" y="184403"/>
                </a:lnTo>
                <a:lnTo>
                  <a:pt x="1767839" y="213359"/>
                </a:lnTo>
                <a:close/>
              </a:path>
              <a:path w="4998720" h="281939">
                <a:moveTo>
                  <a:pt x="1275587" y="97536"/>
                </a:moveTo>
                <a:lnTo>
                  <a:pt x="1275587" y="80772"/>
                </a:lnTo>
                <a:lnTo>
                  <a:pt x="1281684" y="77724"/>
                </a:lnTo>
                <a:lnTo>
                  <a:pt x="1287779" y="73151"/>
                </a:lnTo>
                <a:lnTo>
                  <a:pt x="1322831" y="65531"/>
                </a:lnTo>
                <a:lnTo>
                  <a:pt x="1333666" y="66389"/>
                </a:lnTo>
                <a:lnTo>
                  <a:pt x="1343215" y="68960"/>
                </a:lnTo>
                <a:lnTo>
                  <a:pt x="1351335" y="73247"/>
                </a:lnTo>
                <a:lnTo>
                  <a:pt x="1356220" y="77724"/>
                </a:lnTo>
                <a:lnTo>
                  <a:pt x="1322831" y="77724"/>
                </a:lnTo>
                <a:lnTo>
                  <a:pt x="1310520" y="78890"/>
                </a:lnTo>
                <a:lnTo>
                  <a:pt x="1298638" y="82486"/>
                </a:lnTo>
                <a:lnTo>
                  <a:pt x="1287041" y="88653"/>
                </a:lnTo>
                <a:lnTo>
                  <a:pt x="1275587" y="97536"/>
                </a:lnTo>
                <a:close/>
              </a:path>
              <a:path w="4998720" h="281939">
                <a:moveTo>
                  <a:pt x="1307591" y="216408"/>
                </a:moveTo>
                <a:lnTo>
                  <a:pt x="1269182" y="199501"/>
                </a:lnTo>
                <a:lnTo>
                  <a:pt x="1263395" y="176783"/>
                </a:lnTo>
                <a:lnTo>
                  <a:pt x="1266515" y="159353"/>
                </a:lnTo>
                <a:lnTo>
                  <a:pt x="1275778" y="145922"/>
                </a:lnTo>
                <a:lnTo>
                  <a:pt x="1291042" y="136493"/>
                </a:lnTo>
                <a:lnTo>
                  <a:pt x="1312163" y="131063"/>
                </a:lnTo>
                <a:lnTo>
                  <a:pt x="1356359" y="124968"/>
                </a:lnTo>
                <a:lnTo>
                  <a:pt x="1354335" y="104084"/>
                </a:lnTo>
                <a:lnTo>
                  <a:pt x="1348168" y="89344"/>
                </a:lnTo>
                <a:lnTo>
                  <a:pt x="1337714" y="80605"/>
                </a:lnTo>
                <a:lnTo>
                  <a:pt x="1322831" y="77724"/>
                </a:lnTo>
                <a:lnTo>
                  <a:pt x="1356220" y="77724"/>
                </a:lnTo>
                <a:lnTo>
                  <a:pt x="1370076" y="120396"/>
                </a:lnTo>
                <a:lnTo>
                  <a:pt x="1370076" y="135636"/>
                </a:lnTo>
                <a:lnTo>
                  <a:pt x="1356359" y="135636"/>
                </a:lnTo>
                <a:lnTo>
                  <a:pt x="1316735" y="141731"/>
                </a:lnTo>
                <a:lnTo>
                  <a:pt x="1280159" y="156972"/>
                </a:lnTo>
                <a:lnTo>
                  <a:pt x="1277112" y="164591"/>
                </a:lnTo>
                <a:lnTo>
                  <a:pt x="1277178" y="184737"/>
                </a:lnTo>
                <a:lnTo>
                  <a:pt x="1278635" y="192024"/>
                </a:lnTo>
                <a:lnTo>
                  <a:pt x="1284731" y="196596"/>
                </a:lnTo>
                <a:lnTo>
                  <a:pt x="1289613" y="200596"/>
                </a:lnTo>
                <a:lnTo>
                  <a:pt x="1295209" y="203453"/>
                </a:lnTo>
                <a:lnTo>
                  <a:pt x="1301662" y="205168"/>
                </a:lnTo>
                <a:lnTo>
                  <a:pt x="1309116" y="205740"/>
                </a:lnTo>
                <a:lnTo>
                  <a:pt x="1340488" y="205740"/>
                </a:lnTo>
                <a:lnTo>
                  <a:pt x="1336548" y="208787"/>
                </a:lnTo>
                <a:lnTo>
                  <a:pt x="1329666" y="212550"/>
                </a:lnTo>
                <a:lnTo>
                  <a:pt x="1322641" y="214884"/>
                </a:lnTo>
                <a:lnTo>
                  <a:pt x="1315331" y="216074"/>
                </a:lnTo>
                <a:lnTo>
                  <a:pt x="1307591" y="216408"/>
                </a:lnTo>
                <a:close/>
              </a:path>
              <a:path w="4998720" h="281939">
                <a:moveTo>
                  <a:pt x="1340488" y="205740"/>
                </a:moveTo>
                <a:lnTo>
                  <a:pt x="1309116" y="205740"/>
                </a:lnTo>
                <a:lnTo>
                  <a:pt x="1318855" y="204644"/>
                </a:lnTo>
                <a:lnTo>
                  <a:pt x="1327594" y="201549"/>
                </a:lnTo>
                <a:lnTo>
                  <a:pt x="1352930" y="172402"/>
                </a:lnTo>
                <a:lnTo>
                  <a:pt x="1356359" y="150875"/>
                </a:lnTo>
                <a:lnTo>
                  <a:pt x="1356359" y="135636"/>
                </a:lnTo>
                <a:lnTo>
                  <a:pt x="1370076" y="135636"/>
                </a:lnTo>
                <a:lnTo>
                  <a:pt x="1370076" y="184403"/>
                </a:lnTo>
                <a:lnTo>
                  <a:pt x="1356359" y="184403"/>
                </a:lnTo>
                <a:lnTo>
                  <a:pt x="1352621" y="191857"/>
                </a:lnTo>
                <a:lnTo>
                  <a:pt x="1348168" y="198310"/>
                </a:lnTo>
                <a:lnTo>
                  <a:pt x="1342858" y="203906"/>
                </a:lnTo>
                <a:lnTo>
                  <a:pt x="1340488" y="205740"/>
                </a:lnTo>
                <a:close/>
              </a:path>
              <a:path w="4998720" h="281939">
                <a:moveTo>
                  <a:pt x="1370076" y="213359"/>
                </a:moveTo>
                <a:lnTo>
                  <a:pt x="1356359" y="213359"/>
                </a:lnTo>
                <a:lnTo>
                  <a:pt x="1356359" y="184403"/>
                </a:lnTo>
                <a:lnTo>
                  <a:pt x="1370076" y="184403"/>
                </a:lnTo>
                <a:lnTo>
                  <a:pt x="1370076" y="213359"/>
                </a:lnTo>
                <a:close/>
              </a:path>
              <a:path w="4998720" h="281939">
                <a:moveTo>
                  <a:pt x="4893563" y="216408"/>
                </a:moveTo>
                <a:lnTo>
                  <a:pt x="4847844" y="196596"/>
                </a:lnTo>
                <a:lnTo>
                  <a:pt x="4832199" y="157591"/>
                </a:lnTo>
                <a:lnTo>
                  <a:pt x="4831080" y="140208"/>
                </a:lnTo>
                <a:lnTo>
                  <a:pt x="4832223" y="125658"/>
                </a:lnTo>
                <a:lnTo>
                  <a:pt x="4849367" y="86868"/>
                </a:lnTo>
                <a:lnTo>
                  <a:pt x="4881943" y="66936"/>
                </a:lnTo>
                <a:lnTo>
                  <a:pt x="4895087" y="65531"/>
                </a:lnTo>
                <a:lnTo>
                  <a:pt x="4907970" y="66698"/>
                </a:lnTo>
                <a:lnTo>
                  <a:pt x="4919281" y="70294"/>
                </a:lnTo>
                <a:lnTo>
                  <a:pt x="4929163" y="76461"/>
                </a:lnTo>
                <a:lnTo>
                  <a:pt x="4930385" y="77724"/>
                </a:lnTo>
                <a:lnTo>
                  <a:pt x="4895087" y="77724"/>
                </a:lnTo>
                <a:lnTo>
                  <a:pt x="4885348" y="78581"/>
                </a:lnTo>
                <a:lnTo>
                  <a:pt x="4850892" y="107822"/>
                </a:lnTo>
                <a:lnTo>
                  <a:pt x="4844796" y="131063"/>
                </a:lnTo>
                <a:lnTo>
                  <a:pt x="4951217" y="131063"/>
                </a:lnTo>
                <a:lnTo>
                  <a:pt x="4951476" y="135636"/>
                </a:lnTo>
                <a:lnTo>
                  <a:pt x="4951476" y="141731"/>
                </a:lnTo>
                <a:lnTo>
                  <a:pt x="4844796" y="141731"/>
                </a:lnTo>
                <a:lnTo>
                  <a:pt x="4845653" y="155757"/>
                </a:lnTo>
                <a:lnTo>
                  <a:pt x="4865965" y="196095"/>
                </a:lnTo>
                <a:lnTo>
                  <a:pt x="4896611" y="205740"/>
                </a:lnTo>
                <a:lnTo>
                  <a:pt x="4936072" y="205740"/>
                </a:lnTo>
                <a:lnTo>
                  <a:pt x="4932140" y="208049"/>
                </a:lnTo>
                <a:lnTo>
                  <a:pt x="4919853" y="212788"/>
                </a:lnTo>
                <a:lnTo>
                  <a:pt x="4906994" y="215526"/>
                </a:lnTo>
                <a:lnTo>
                  <a:pt x="4893563" y="216408"/>
                </a:lnTo>
                <a:close/>
              </a:path>
              <a:path w="4998720" h="281939">
                <a:moveTo>
                  <a:pt x="4951217" y="131063"/>
                </a:moveTo>
                <a:lnTo>
                  <a:pt x="4937759" y="131063"/>
                </a:lnTo>
                <a:lnTo>
                  <a:pt x="4936926" y="119086"/>
                </a:lnTo>
                <a:lnTo>
                  <a:pt x="4934521" y="108394"/>
                </a:lnTo>
                <a:lnTo>
                  <a:pt x="4904565" y="78581"/>
                </a:lnTo>
                <a:lnTo>
                  <a:pt x="4895087" y="77724"/>
                </a:lnTo>
                <a:lnTo>
                  <a:pt x="4930385" y="77724"/>
                </a:lnTo>
                <a:lnTo>
                  <a:pt x="4937759" y="85344"/>
                </a:lnTo>
                <a:lnTo>
                  <a:pt x="4943760" y="95345"/>
                </a:lnTo>
                <a:lnTo>
                  <a:pt x="4948046" y="107061"/>
                </a:lnTo>
                <a:lnTo>
                  <a:pt x="4950618" y="120491"/>
                </a:lnTo>
                <a:lnTo>
                  <a:pt x="4951217" y="131063"/>
                </a:lnTo>
                <a:close/>
              </a:path>
              <a:path w="4998720" h="281939">
                <a:moveTo>
                  <a:pt x="4936072" y="205740"/>
                </a:moveTo>
                <a:lnTo>
                  <a:pt x="4896611" y="205740"/>
                </a:lnTo>
                <a:lnTo>
                  <a:pt x="4908280" y="204597"/>
                </a:lnTo>
                <a:lnTo>
                  <a:pt x="4920233" y="201168"/>
                </a:lnTo>
                <a:lnTo>
                  <a:pt x="4932187" y="195452"/>
                </a:lnTo>
                <a:lnTo>
                  <a:pt x="4943856" y="187451"/>
                </a:lnTo>
                <a:lnTo>
                  <a:pt x="4943856" y="201168"/>
                </a:lnTo>
                <a:lnTo>
                  <a:pt x="4936072" y="205740"/>
                </a:lnTo>
                <a:close/>
              </a:path>
              <a:path w="4998720" h="281939">
                <a:moveTo>
                  <a:pt x="4206303" y="99059"/>
                </a:moveTo>
                <a:lnTo>
                  <a:pt x="4197096" y="99059"/>
                </a:lnTo>
                <a:lnTo>
                  <a:pt x="4201072" y="91606"/>
                </a:lnTo>
                <a:lnTo>
                  <a:pt x="4234433" y="67818"/>
                </a:lnTo>
                <a:lnTo>
                  <a:pt x="4250435" y="65531"/>
                </a:lnTo>
                <a:lnTo>
                  <a:pt x="4263532" y="66698"/>
                </a:lnTo>
                <a:lnTo>
                  <a:pt x="4275201" y="70294"/>
                </a:lnTo>
                <a:lnTo>
                  <a:pt x="4285154" y="76461"/>
                </a:lnTo>
                <a:lnTo>
                  <a:pt x="4286284" y="77724"/>
                </a:lnTo>
                <a:lnTo>
                  <a:pt x="4248911" y="77724"/>
                </a:lnTo>
                <a:lnTo>
                  <a:pt x="4237148" y="78843"/>
                </a:lnTo>
                <a:lnTo>
                  <a:pt x="4226813" y="82105"/>
                </a:lnTo>
                <a:lnTo>
                  <a:pt x="4217622" y="87368"/>
                </a:lnTo>
                <a:lnTo>
                  <a:pt x="4209287" y="94487"/>
                </a:lnTo>
                <a:lnTo>
                  <a:pt x="4206303" y="99059"/>
                </a:lnTo>
                <a:close/>
              </a:path>
              <a:path w="4998720" h="281939">
                <a:moveTo>
                  <a:pt x="4195572" y="280416"/>
                </a:moveTo>
                <a:lnTo>
                  <a:pt x="4183379" y="280416"/>
                </a:lnTo>
                <a:lnTo>
                  <a:pt x="4183379" y="70103"/>
                </a:lnTo>
                <a:lnTo>
                  <a:pt x="4195572" y="70103"/>
                </a:lnTo>
                <a:lnTo>
                  <a:pt x="4195572" y="99059"/>
                </a:lnTo>
                <a:lnTo>
                  <a:pt x="4206303" y="99059"/>
                </a:lnTo>
                <a:lnTo>
                  <a:pt x="4203287" y="103679"/>
                </a:lnTo>
                <a:lnTo>
                  <a:pt x="4199001" y="113156"/>
                </a:lnTo>
                <a:lnTo>
                  <a:pt x="4196429" y="123205"/>
                </a:lnTo>
                <a:lnTo>
                  <a:pt x="4195572" y="134112"/>
                </a:lnTo>
                <a:lnTo>
                  <a:pt x="4195624" y="153066"/>
                </a:lnTo>
                <a:lnTo>
                  <a:pt x="4196429" y="163258"/>
                </a:lnTo>
                <a:lnTo>
                  <a:pt x="4199001" y="172974"/>
                </a:lnTo>
                <a:lnTo>
                  <a:pt x="4203287" y="181546"/>
                </a:lnTo>
                <a:lnTo>
                  <a:pt x="4208057" y="187451"/>
                </a:lnTo>
                <a:lnTo>
                  <a:pt x="4195572" y="187451"/>
                </a:lnTo>
                <a:lnTo>
                  <a:pt x="4195572" y="280416"/>
                </a:lnTo>
                <a:close/>
              </a:path>
              <a:path w="4998720" h="281939">
                <a:moveTo>
                  <a:pt x="4280337" y="205740"/>
                </a:moveTo>
                <a:lnTo>
                  <a:pt x="4245863" y="205740"/>
                </a:lnTo>
                <a:lnTo>
                  <a:pt x="4256484" y="204573"/>
                </a:lnTo>
                <a:lnTo>
                  <a:pt x="4265676" y="200977"/>
                </a:lnTo>
                <a:lnTo>
                  <a:pt x="4291964" y="164401"/>
                </a:lnTo>
                <a:lnTo>
                  <a:pt x="4296156" y="137159"/>
                </a:lnTo>
                <a:lnTo>
                  <a:pt x="4295298" y="124063"/>
                </a:lnTo>
                <a:lnTo>
                  <a:pt x="4275915" y="87368"/>
                </a:lnTo>
                <a:lnTo>
                  <a:pt x="4248911" y="77724"/>
                </a:lnTo>
                <a:lnTo>
                  <a:pt x="4286284" y="77724"/>
                </a:lnTo>
                <a:lnTo>
                  <a:pt x="4307466" y="120491"/>
                </a:lnTo>
                <a:lnTo>
                  <a:pt x="4308268" y="137159"/>
                </a:lnTo>
                <a:lnTo>
                  <a:pt x="4307443" y="153066"/>
                </a:lnTo>
                <a:lnTo>
                  <a:pt x="4304538" y="168783"/>
                </a:lnTo>
                <a:lnTo>
                  <a:pt x="4299346" y="182784"/>
                </a:lnTo>
                <a:lnTo>
                  <a:pt x="4291584" y="195072"/>
                </a:lnTo>
                <a:lnTo>
                  <a:pt x="4281844" y="204835"/>
                </a:lnTo>
                <a:lnTo>
                  <a:pt x="4280337" y="205740"/>
                </a:lnTo>
                <a:close/>
              </a:path>
              <a:path w="4998720" h="281939">
                <a:moveTo>
                  <a:pt x="4244340" y="216408"/>
                </a:moveTo>
                <a:lnTo>
                  <a:pt x="4229457" y="214669"/>
                </a:lnTo>
                <a:lnTo>
                  <a:pt x="4216717" y="209359"/>
                </a:lnTo>
                <a:lnTo>
                  <a:pt x="4205978" y="200334"/>
                </a:lnTo>
                <a:lnTo>
                  <a:pt x="4197096" y="187451"/>
                </a:lnTo>
                <a:lnTo>
                  <a:pt x="4208057" y="187451"/>
                </a:lnTo>
                <a:lnTo>
                  <a:pt x="4209287" y="188975"/>
                </a:lnTo>
                <a:lnTo>
                  <a:pt x="4216717" y="196095"/>
                </a:lnTo>
                <a:lnTo>
                  <a:pt x="4225289" y="201358"/>
                </a:lnTo>
                <a:lnTo>
                  <a:pt x="4235005" y="204620"/>
                </a:lnTo>
                <a:lnTo>
                  <a:pt x="4245863" y="205740"/>
                </a:lnTo>
                <a:lnTo>
                  <a:pt x="4280337" y="205740"/>
                </a:lnTo>
                <a:lnTo>
                  <a:pt x="4270819" y="211455"/>
                </a:lnTo>
                <a:lnTo>
                  <a:pt x="4258365" y="215217"/>
                </a:lnTo>
                <a:lnTo>
                  <a:pt x="4244340" y="216408"/>
                </a:lnTo>
                <a:close/>
              </a:path>
              <a:path w="4998720" h="281939">
                <a:moveTo>
                  <a:pt x="4012691" y="216408"/>
                </a:moveTo>
                <a:lnTo>
                  <a:pt x="3966972" y="196596"/>
                </a:lnTo>
                <a:lnTo>
                  <a:pt x="3951327" y="157591"/>
                </a:lnTo>
                <a:lnTo>
                  <a:pt x="3950207" y="140208"/>
                </a:lnTo>
                <a:lnTo>
                  <a:pt x="3951351" y="125658"/>
                </a:lnTo>
                <a:lnTo>
                  <a:pt x="3968496" y="86868"/>
                </a:lnTo>
                <a:lnTo>
                  <a:pt x="4001071" y="66936"/>
                </a:lnTo>
                <a:lnTo>
                  <a:pt x="4014216" y="65531"/>
                </a:lnTo>
                <a:lnTo>
                  <a:pt x="4027098" y="66698"/>
                </a:lnTo>
                <a:lnTo>
                  <a:pt x="4038409" y="70294"/>
                </a:lnTo>
                <a:lnTo>
                  <a:pt x="4048291" y="76461"/>
                </a:lnTo>
                <a:lnTo>
                  <a:pt x="4049513" y="77724"/>
                </a:lnTo>
                <a:lnTo>
                  <a:pt x="4014216" y="77724"/>
                </a:lnTo>
                <a:lnTo>
                  <a:pt x="4004476" y="78581"/>
                </a:lnTo>
                <a:lnTo>
                  <a:pt x="3970020" y="107822"/>
                </a:lnTo>
                <a:lnTo>
                  <a:pt x="3963923" y="131063"/>
                </a:lnTo>
                <a:lnTo>
                  <a:pt x="4070345" y="131063"/>
                </a:lnTo>
                <a:lnTo>
                  <a:pt x="4070604" y="135636"/>
                </a:lnTo>
                <a:lnTo>
                  <a:pt x="4070604" y="141731"/>
                </a:lnTo>
                <a:lnTo>
                  <a:pt x="3963923" y="141731"/>
                </a:lnTo>
                <a:lnTo>
                  <a:pt x="3964781" y="155757"/>
                </a:lnTo>
                <a:lnTo>
                  <a:pt x="3985093" y="196095"/>
                </a:lnTo>
                <a:lnTo>
                  <a:pt x="4015740" y="205740"/>
                </a:lnTo>
                <a:lnTo>
                  <a:pt x="4055200" y="205740"/>
                </a:lnTo>
                <a:lnTo>
                  <a:pt x="4051268" y="208049"/>
                </a:lnTo>
                <a:lnTo>
                  <a:pt x="4038980" y="212788"/>
                </a:lnTo>
                <a:lnTo>
                  <a:pt x="4026122" y="215526"/>
                </a:lnTo>
                <a:lnTo>
                  <a:pt x="4012691" y="216408"/>
                </a:lnTo>
                <a:close/>
              </a:path>
              <a:path w="4998720" h="281939">
                <a:moveTo>
                  <a:pt x="4070345" y="131063"/>
                </a:moveTo>
                <a:lnTo>
                  <a:pt x="4056887" y="131063"/>
                </a:lnTo>
                <a:lnTo>
                  <a:pt x="4056054" y="119086"/>
                </a:lnTo>
                <a:lnTo>
                  <a:pt x="4053649" y="108394"/>
                </a:lnTo>
                <a:lnTo>
                  <a:pt x="4023693" y="78581"/>
                </a:lnTo>
                <a:lnTo>
                  <a:pt x="4014216" y="77724"/>
                </a:lnTo>
                <a:lnTo>
                  <a:pt x="4049513" y="77724"/>
                </a:lnTo>
                <a:lnTo>
                  <a:pt x="4056887" y="85344"/>
                </a:lnTo>
                <a:lnTo>
                  <a:pt x="4062888" y="95345"/>
                </a:lnTo>
                <a:lnTo>
                  <a:pt x="4067174" y="107061"/>
                </a:lnTo>
                <a:lnTo>
                  <a:pt x="4069746" y="120491"/>
                </a:lnTo>
                <a:lnTo>
                  <a:pt x="4070345" y="131063"/>
                </a:lnTo>
                <a:close/>
              </a:path>
              <a:path w="4998720" h="281939">
                <a:moveTo>
                  <a:pt x="4055200" y="205740"/>
                </a:moveTo>
                <a:lnTo>
                  <a:pt x="4015740" y="205740"/>
                </a:lnTo>
                <a:lnTo>
                  <a:pt x="4027408" y="204597"/>
                </a:lnTo>
                <a:lnTo>
                  <a:pt x="4039361" y="201168"/>
                </a:lnTo>
                <a:lnTo>
                  <a:pt x="4051315" y="195452"/>
                </a:lnTo>
                <a:lnTo>
                  <a:pt x="4062984" y="187451"/>
                </a:lnTo>
                <a:lnTo>
                  <a:pt x="4062984" y="201168"/>
                </a:lnTo>
                <a:lnTo>
                  <a:pt x="4055200" y="205740"/>
                </a:lnTo>
                <a:close/>
              </a:path>
              <a:path w="4998720" h="281939">
                <a:moveTo>
                  <a:pt x="3915155" y="92963"/>
                </a:moveTo>
                <a:lnTo>
                  <a:pt x="3901440" y="92963"/>
                </a:lnTo>
                <a:lnTo>
                  <a:pt x="3901440" y="0"/>
                </a:lnTo>
                <a:lnTo>
                  <a:pt x="3915155" y="0"/>
                </a:lnTo>
                <a:lnTo>
                  <a:pt x="3915155" y="92963"/>
                </a:lnTo>
                <a:close/>
              </a:path>
              <a:path w="4998720" h="281939">
                <a:moveTo>
                  <a:pt x="3849623" y="216408"/>
                </a:moveTo>
                <a:lnTo>
                  <a:pt x="3805428" y="198119"/>
                </a:lnTo>
                <a:lnTo>
                  <a:pt x="3789783" y="160186"/>
                </a:lnTo>
                <a:lnTo>
                  <a:pt x="3788663" y="144780"/>
                </a:lnTo>
                <a:lnTo>
                  <a:pt x="3789806" y="127587"/>
                </a:lnTo>
                <a:lnTo>
                  <a:pt x="3806952" y="86868"/>
                </a:lnTo>
                <a:lnTo>
                  <a:pt x="3840813" y="66936"/>
                </a:lnTo>
                <a:lnTo>
                  <a:pt x="3854196" y="65531"/>
                </a:lnTo>
                <a:lnTo>
                  <a:pt x="3869936" y="67246"/>
                </a:lnTo>
                <a:lnTo>
                  <a:pt x="3882961" y="72390"/>
                </a:lnTo>
                <a:lnTo>
                  <a:pt x="3889466" y="77724"/>
                </a:lnTo>
                <a:lnTo>
                  <a:pt x="3854196" y="77724"/>
                </a:lnTo>
                <a:lnTo>
                  <a:pt x="3843337" y="78843"/>
                </a:lnTo>
                <a:lnTo>
                  <a:pt x="3810738" y="104465"/>
                </a:lnTo>
                <a:lnTo>
                  <a:pt x="3802379" y="143255"/>
                </a:lnTo>
                <a:lnTo>
                  <a:pt x="3803237" y="157257"/>
                </a:lnTo>
                <a:lnTo>
                  <a:pt x="3823263" y="196095"/>
                </a:lnTo>
                <a:lnTo>
                  <a:pt x="3849623" y="205740"/>
                </a:lnTo>
                <a:lnTo>
                  <a:pt x="3885123" y="205740"/>
                </a:lnTo>
                <a:lnTo>
                  <a:pt x="3880104" y="208787"/>
                </a:lnTo>
                <a:lnTo>
                  <a:pt x="3872984" y="212550"/>
                </a:lnTo>
                <a:lnTo>
                  <a:pt x="3865435" y="214884"/>
                </a:lnTo>
                <a:lnTo>
                  <a:pt x="3857601" y="216074"/>
                </a:lnTo>
                <a:lnTo>
                  <a:pt x="3849623" y="216408"/>
                </a:lnTo>
                <a:close/>
              </a:path>
              <a:path w="4998720" h="281939">
                <a:moveTo>
                  <a:pt x="3885123" y="205740"/>
                </a:moveTo>
                <a:lnTo>
                  <a:pt x="3849623" y="205740"/>
                </a:lnTo>
                <a:lnTo>
                  <a:pt x="3861363" y="204644"/>
                </a:lnTo>
                <a:lnTo>
                  <a:pt x="3871531" y="201549"/>
                </a:lnTo>
                <a:lnTo>
                  <a:pt x="3898011" y="173164"/>
                </a:lnTo>
                <a:lnTo>
                  <a:pt x="3901440" y="152400"/>
                </a:lnTo>
                <a:lnTo>
                  <a:pt x="3901440" y="126491"/>
                </a:lnTo>
                <a:lnTo>
                  <a:pt x="3882056" y="85439"/>
                </a:lnTo>
                <a:lnTo>
                  <a:pt x="3854196" y="77724"/>
                </a:lnTo>
                <a:lnTo>
                  <a:pt x="3889466" y="77724"/>
                </a:lnTo>
                <a:lnTo>
                  <a:pt x="3893415" y="80962"/>
                </a:lnTo>
                <a:lnTo>
                  <a:pt x="3901440" y="92963"/>
                </a:lnTo>
                <a:lnTo>
                  <a:pt x="3915155" y="92963"/>
                </a:lnTo>
                <a:lnTo>
                  <a:pt x="3915155" y="187451"/>
                </a:lnTo>
                <a:lnTo>
                  <a:pt x="3901440" y="187451"/>
                </a:lnTo>
                <a:lnTo>
                  <a:pt x="3897463" y="194000"/>
                </a:lnTo>
                <a:lnTo>
                  <a:pt x="3892486" y="199834"/>
                </a:lnTo>
                <a:lnTo>
                  <a:pt x="3886652" y="204811"/>
                </a:lnTo>
                <a:lnTo>
                  <a:pt x="3885123" y="205740"/>
                </a:lnTo>
                <a:close/>
              </a:path>
              <a:path w="4998720" h="281939">
                <a:moveTo>
                  <a:pt x="3915155" y="213359"/>
                </a:moveTo>
                <a:lnTo>
                  <a:pt x="3901440" y="213359"/>
                </a:lnTo>
                <a:lnTo>
                  <a:pt x="3901440" y="187451"/>
                </a:lnTo>
                <a:lnTo>
                  <a:pt x="3915155" y="187451"/>
                </a:lnTo>
                <a:lnTo>
                  <a:pt x="3915155" y="213359"/>
                </a:lnTo>
                <a:close/>
              </a:path>
              <a:path w="4998720" h="281939">
                <a:moveTo>
                  <a:pt x="3250691" y="216408"/>
                </a:moveTo>
                <a:lnTo>
                  <a:pt x="3204972" y="196596"/>
                </a:lnTo>
                <a:lnTo>
                  <a:pt x="3189327" y="157591"/>
                </a:lnTo>
                <a:lnTo>
                  <a:pt x="3188207" y="140208"/>
                </a:lnTo>
                <a:lnTo>
                  <a:pt x="3189351" y="125658"/>
                </a:lnTo>
                <a:lnTo>
                  <a:pt x="3206496" y="86868"/>
                </a:lnTo>
                <a:lnTo>
                  <a:pt x="3239071" y="66936"/>
                </a:lnTo>
                <a:lnTo>
                  <a:pt x="3252216" y="65531"/>
                </a:lnTo>
                <a:lnTo>
                  <a:pt x="3265098" y="66698"/>
                </a:lnTo>
                <a:lnTo>
                  <a:pt x="3276409" y="70294"/>
                </a:lnTo>
                <a:lnTo>
                  <a:pt x="3286291" y="76461"/>
                </a:lnTo>
                <a:lnTo>
                  <a:pt x="3287513" y="77724"/>
                </a:lnTo>
                <a:lnTo>
                  <a:pt x="3252216" y="77724"/>
                </a:lnTo>
                <a:lnTo>
                  <a:pt x="3242476" y="78581"/>
                </a:lnTo>
                <a:lnTo>
                  <a:pt x="3208020" y="107822"/>
                </a:lnTo>
                <a:lnTo>
                  <a:pt x="3201923" y="131063"/>
                </a:lnTo>
                <a:lnTo>
                  <a:pt x="3308345" y="131063"/>
                </a:lnTo>
                <a:lnTo>
                  <a:pt x="3308604" y="135636"/>
                </a:lnTo>
                <a:lnTo>
                  <a:pt x="3308604" y="141731"/>
                </a:lnTo>
                <a:lnTo>
                  <a:pt x="3201923" y="141731"/>
                </a:lnTo>
                <a:lnTo>
                  <a:pt x="3202781" y="155757"/>
                </a:lnTo>
                <a:lnTo>
                  <a:pt x="3223093" y="196095"/>
                </a:lnTo>
                <a:lnTo>
                  <a:pt x="3253740" y="205740"/>
                </a:lnTo>
                <a:lnTo>
                  <a:pt x="3293200" y="205740"/>
                </a:lnTo>
                <a:lnTo>
                  <a:pt x="3289268" y="208049"/>
                </a:lnTo>
                <a:lnTo>
                  <a:pt x="3276980" y="212788"/>
                </a:lnTo>
                <a:lnTo>
                  <a:pt x="3264122" y="215526"/>
                </a:lnTo>
                <a:lnTo>
                  <a:pt x="3250691" y="216408"/>
                </a:lnTo>
                <a:close/>
              </a:path>
              <a:path w="4998720" h="281939">
                <a:moveTo>
                  <a:pt x="3308345" y="131063"/>
                </a:moveTo>
                <a:lnTo>
                  <a:pt x="3294887" y="131063"/>
                </a:lnTo>
                <a:lnTo>
                  <a:pt x="3294054" y="119086"/>
                </a:lnTo>
                <a:lnTo>
                  <a:pt x="3291649" y="108394"/>
                </a:lnTo>
                <a:lnTo>
                  <a:pt x="3261693" y="78581"/>
                </a:lnTo>
                <a:lnTo>
                  <a:pt x="3252216" y="77724"/>
                </a:lnTo>
                <a:lnTo>
                  <a:pt x="3287513" y="77724"/>
                </a:lnTo>
                <a:lnTo>
                  <a:pt x="3294887" y="85344"/>
                </a:lnTo>
                <a:lnTo>
                  <a:pt x="3300888" y="95345"/>
                </a:lnTo>
                <a:lnTo>
                  <a:pt x="3305174" y="107061"/>
                </a:lnTo>
                <a:lnTo>
                  <a:pt x="3307746" y="120491"/>
                </a:lnTo>
                <a:lnTo>
                  <a:pt x="3308345" y="131063"/>
                </a:lnTo>
                <a:close/>
              </a:path>
              <a:path w="4998720" h="281939">
                <a:moveTo>
                  <a:pt x="3293200" y="205740"/>
                </a:moveTo>
                <a:lnTo>
                  <a:pt x="3253740" y="205740"/>
                </a:lnTo>
                <a:lnTo>
                  <a:pt x="3265408" y="204597"/>
                </a:lnTo>
                <a:lnTo>
                  <a:pt x="3277361" y="201168"/>
                </a:lnTo>
                <a:lnTo>
                  <a:pt x="3289315" y="195452"/>
                </a:lnTo>
                <a:lnTo>
                  <a:pt x="3300984" y="187451"/>
                </a:lnTo>
                <a:lnTo>
                  <a:pt x="3300984" y="201168"/>
                </a:lnTo>
                <a:lnTo>
                  <a:pt x="3293200" y="205740"/>
                </a:lnTo>
                <a:close/>
              </a:path>
              <a:path w="4998720" h="281939">
                <a:moveTo>
                  <a:pt x="3049523" y="213359"/>
                </a:moveTo>
                <a:lnTo>
                  <a:pt x="3037331" y="213359"/>
                </a:lnTo>
                <a:lnTo>
                  <a:pt x="3037331" y="0"/>
                </a:lnTo>
                <a:lnTo>
                  <a:pt x="3049523" y="0"/>
                </a:lnTo>
                <a:lnTo>
                  <a:pt x="3049523" y="99059"/>
                </a:lnTo>
                <a:lnTo>
                  <a:pt x="3060255" y="99059"/>
                </a:lnTo>
                <a:lnTo>
                  <a:pt x="3057239" y="103679"/>
                </a:lnTo>
                <a:lnTo>
                  <a:pt x="3052952" y="113156"/>
                </a:lnTo>
                <a:lnTo>
                  <a:pt x="3050381" y="123205"/>
                </a:lnTo>
                <a:lnTo>
                  <a:pt x="3049523" y="134112"/>
                </a:lnTo>
                <a:lnTo>
                  <a:pt x="3049576" y="153066"/>
                </a:lnTo>
                <a:lnTo>
                  <a:pt x="3050381" y="163258"/>
                </a:lnTo>
                <a:lnTo>
                  <a:pt x="3052953" y="172974"/>
                </a:lnTo>
                <a:lnTo>
                  <a:pt x="3057239" y="181546"/>
                </a:lnTo>
                <a:lnTo>
                  <a:pt x="3062009" y="187451"/>
                </a:lnTo>
                <a:lnTo>
                  <a:pt x="3049523" y="187451"/>
                </a:lnTo>
                <a:lnTo>
                  <a:pt x="3049523" y="213359"/>
                </a:lnTo>
                <a:close/>
              </a:path>
              <a:path w="4998720" h="281939">
                <a:moveTo>
                  <a:pt x="3060255" y="99059"/>
                </a:moveTo>
                <a:lnTo>
                  <a:pt x="3051048" y="99059"/>
                </a:lnTo>
                <a:lnTo>
                  <a:pt x="3055024" y="91606"/>
                </a:lnTo>
                <a:lnTo>
                  <a:pt x="3088386" y="67818"/>
                </a:lnTo>
                <a:lnTo>
                  <a:pt x="3104387" y="65531"/>
                </a:lnTo>
                <a:lnTo>
                  <a:pt x="3117484" y="66698"/>
                </a:lnTo>
                <a:lnTo>
                  <a:pt x="3129153" y="70294"/>
                </a:lnTo>
                <a:lnTo>
                  <a:pt x="3139106" y="76461"/>
                </a:lnTo>
                <a:lnTo>
                  <a:pt x="3140236" y="77724"/>
                </a:lnTo>
                <a:lnTo>
                  <a:pt x="3102863" y="77724"/>
                </a:lnTo>
                <a:lnTo>
                  <a:pt x="3091100" y="78843"/>
                </a:lnTo>
                <a:lnTo>
                  <a:pt x="3080765" y="82105"/>
                </a:lnTo>
                <a:lnTo>
                  <a:pt x="3071574" y="87368"/>
                </a:lnTo>
                <a:lnTo>
                  <a:pt x="3063240" y="94487"/>
                </a:lnTo>
                <a:lnTo>
                  <a:pt x="3060255" y="99059"/>
                </a:lnTo>
                <a:close/>
              </a:path>
              <a:path w="4998720" h="281939">
                <a:moveTo>
                  <a:pt x="3134289" y="205740"/>
                </a:moveTo>
                <a:lnTo>
                  <a:pt x="3099816" y="205740"/>
                </a:lnTo>
                <a:lnTo>
                  <a:pt x="3110436" y="204573"/>
                </a:lnTo>
                <a:lnTo>
                  <a:pt x="3119628" y="200977"/>
                </a:lnTo>
                <a:lnTo>
                  <a:pt x="3145916" y="164401"/>
                </a:lnTo>
                <a:lnTo>
                  <a:pt x="3150107" y="137159"/>
                </a:lnTo>
                <a:lnTo>
                  <a:pt x="3149250" y="124063"/>
                </a:lnTo>
                <a:lnTo>
                  <a:pt x="3129867" y="87368"/>
                </a:lnTo>
                <a:lnTo>
                  <a:pt x="3102863" y="77724"/>
                </a:lnTo>
                <a:lnTo>
                  <a:pt x="3140236" y="77724"/>
                </a:lnTo>
                <a:lnTo>
                  <a:pt x="3161418" y="120491"/>
                </a:lnTo>
                <a:lnTo>
                  <a:pt x="3162300" y="135636"/>
                </a:lnTo>
                <a:lnTo>
                  <a:pt x="3161180" y="153066"/>
                </a:lnTo>
                <a:lnTo>
                  <a:pt x="3157918" y="168783"/>
                </a:lnTo>
                <a:lnTo>
                  <a:pt x="3152655" y="182784"/>
                </a:lnTo>
                <a:lnTo>
                  <a:pt x="3145535" y="195072"/>
                </a:lnTo>
                <a:lnTo>
                  <a:pt x="3135796" y="204835"/>
                </a:lnTo>
                <a:lnTo>
                  <a:pt x="3134289" y="205740"/>
                </a:lnTo>
                <a:close/>
              </a:path>
              <a:path w="4998720" h="281939">
                <a:moveTo>
                  <a:pt x="3098291" y="216408"/>
                </a:moveTo>
                <a:lnTo>
                  <a:pt x="3083409" y="214669"/>
                </a:lnTo>
                <a:lnTo>
                  <a:pt x="3070669" y="209359"/>
                </a:lnTo>
                <a:lnTo>
                  <a:pt x="3059930" y="200334"/>
                </a:lnTo>
                <a:lnTo>
                  <a:pt x="3051048" y="187451"/>
                </a:lnTo>
                <a:lnTo>
                  <a:pt x="3062009" y="187451"/>
                </a:lnTo>
                <a:lnTo>
                  <a:pt x="3063240" y="188975"/>
                </a:lnTo>
                <a:lnTo>
                  <a:pt x="3070669" y="196095"/>
                </a:lnTo>
                <a:lnTo>
                  <a:pt x="3079242" y="201358"/>
                </a:lnTo>
                <a:lnTo>
                  <a:pt x="3088957" y="204620"/>
                </a:lnTo>
                <a:lnTo>
                  <a:pt x="3099816" y="205740"/>
                </a:lnTo>
                <a:lnTo>
                  <a:pt x="3134289" y="205740"/>
                </a:lnTo>
                <a:lnTo>
                  <a:pt x="3124771" y="211455"/>
                </a:lnTo>
                <a:lnTo>
                  <a:pt x="3112317" y="215217"/>
                </a:lnTo>
                <a:lnTo>
                  <a:pt x="3098291" y="216408"/>
                </a:lnTo>
                <a:close/>
              </a:path>
              <a:path w="4998720" h="281939">
                <a:moveTo>
                  <a:pt x="2557272" y="216408"/>
                </a:moveTo>
                <a:lnTo>
                  <a:pt x="2516981" y="205478"/>
                </a:lnTo>
                <a:lnTo>
                  <a:pt x="2493263" y="172593"/>
                </a:lnTo>
                <a:lnTo>
                  <a:pt x="2488691" y="141731"/>
                </a:lnTo>
                <a:lnTo>
                  <a:pt x="2489858" y="125229"/>
                </a:lnTo>
                <a:lnTo>
                  <a:pt x="2508504" y="86868"/>
                </a:lnTo>
                <a:lnTo>
                  <a:pt x="2543651" y="66936"/>
                </a:lnTo>
                <a:lnTo>
                  <a:pt x="2558796" y="65531"/>
                </a:lnTo>
                <a:lnTo>
                  <a:pt x="2573059" y="66936"/>
                </a:lnTo>
                <a:lnTo>
                  <a:pt x="2586037" y="71056"/>
                </a:lnTo>
                <a:lnTo>
                  <a:pt x="2597545" y="77724"/>
                </a:lnTo>
                <a:lnTo>
                  <a:pt x="2558796" y="77724"/>
                </a:lnTo>
                <a:lnTo>
                  <a:pt x="2546151" y="78843"/>
                </a:lnTo>
                <a:lnTo>
                  <a:pt x="2510766" y="104251"/>
                </a:lnTo>
                <a:lnTo>
                  <a:pt x="2502407" y="143255"/>
                </a:lnTo>
                <a:lnTo>
                  <a:pt x="2503289" y="156376"/>
                </a:lnTo>
                <a:lnTo>
                  <a:pt x="2525339" y="195452"/>
                </a:lnTo>
                <a:lnTo>
                  <a:pt x="2557272" y="205740"/>
                </a:lnTo>
                <a:lnTo>
                  <a:pt x="2597065" y="205740"/>
                </a:lnTo>
                <a:lnTo>
                  <a:pt x="2585847" y="211645"/>
                </a:lnTo>
                <a:lnTo>
                  <a:pt x="2572416" y="215241"/>
                </a:lnTo>
                <a:lnTo>
                  <a:pt x="2557272" y="216408"/>
                </a:lnTo>
                <a:close/>
              </a:path>
              <a:path w="4998720" h="281939">
                <a:moveTo>
                  <a:pt x="2597065" y="205740"/>
                </a:moveTo>
                <a:lnTo>
                  <a:pt x="2557272" y="205740"/>
                </a:lnTo>
                <a:lnTo>
                  <a:pt x="2569892" y="204620"/>
                </a:lnTo>
                <a:lnTo>
                  <a:pt x="2580512" y="201358"/>
                </a:lnTo>
                <a:lnTo>
                  <a:pt x="2608516" y="168211"/>
                </a:lnTo>
                <a:lnTo>
                  <a:pt x="2612135" y="141731"/>
                </a:lnTo>
                <a:lnTo>
                  <a:pt x="2611278" y="126849"/>
                </a:lnTo>
                <a:lnTo>
                  <a:pt x="2590085" y="87368"/>
                </a:lnTo>
                <a:lnTo>
                  <a:pt x="2558796" y="77724"/>
                </a:lnTo>
                <a:lnTo>
                  <a:pt x="2597545" y="77724"/>
                </a:lnTo>
                <a:lnTo>
                  <a:pt x="2621279" y="110299"/>
                </a:lnTo>
                <a:lnTo>
                  <a:pt x="2625852" y="141731"/>
                </a:lnTo>
                <a:lnTo>
                  <a:pt x="2624708" y="158019"/>
                </a:lnTo>
                <a:lnTo>
                  <a:pt x="2621279" y="172593"/>
                </a:lnTo>
                <a:lnTo>
                  <a:pt x="2615564" y="185451"/>
                </a:lnTo>
                <a:lnTo>
                  <a:pt x="2607563" y="196596"/>
                </a:lnTo>
                <a:lnTo>
                  <a:pt x="2597562" y="205478"/>
                </a:lnTo>
                <a:lnTo>
                  <a:pt x="2597065" y="205740"/>
                </a:lnTo>
                <a:close/>
              </a:path>
              <a:path w="4998720" h="281939">
                <a:moveTo>
                  <a:pt x="2023872" y="216408"/>
                </a:moveTo>
                <a:lnTo>
                  <a:pt x="1978152" y="196596"/>
                </a:lnTo>
                <a:lnTo>
                  <a:pt x="1962507" y="157591"/>
                </a:lnTo>
                <a:lnTo>
                  <a:pt x="1961387" y="140208"/>
                </a:lnTo>
                <a:lnTo>
                  <a:pt x="1962530" y="125658"/>
                </a:lnTo>
                <a:lnTo>
                  <a:pt x="1979676" y="86868"/>
                </a:lnTo>
                <a:lnTo>
                  <a:pt x="2012251" y="66936"/>
                </a:lnTo>
                <a:lnTo>
                  <a:pt x="2025395" y="65531"/>
                </a:lnTo>
                <a:lnTo>
                  <a:pt x="2038278" y="66698"/>
                </a:lnTo>
                <a:lnTo>
                  <a:pt x="2049589" y="70294"/>
                </a:lnTo>
                <a:lnTo>
                  <a:pt x="2059471" y="76461"/>
                </a:lnTo>
                <a:lnTo>
                  <a:pt x="2060693" y="77724"/>
                </a:lnTo>
                <a:lnTo>
                  <a:pt x="2025395" y="77724"/>
                </a:lnTo>
                <a:lnTo>
                  <a:pt x="2015656" y="78581"/>
                </a:lnTo>
                <a:lnTo>
                  <a:pt x="1981200" y="107822"/>
                </a:lnTo>
                <a:lnTo>
                  <a:pt x="1975103" y="131063"/>
                </a:lnTo>
                <a:lnTo>
                  <a:pt x="2081525" y="131063"/>
                </a:lnTo>
                <a:lnTo>
                  <a:pt x="2081784" y="135636"/>
                </a:lnTo>
                <a:lnTo>
                  <a:pt x="2081784" y="141731"/>
                </a:lnTo>
                <a:lnTo>
                  <a:pt x="1975103" y="141731"/>
                </a:lnTo>
                <a:lnTo>
                  <a:pt x="1975961" y="155757"/>
                </a:lnTo>
                <a:lnTo>
                  <a:pt x="1996273" y="196095"/>
                </a:lnTo>
                <a:lnTo>
                  <a:pt x="2026920" y="205740"/>
                </a:lnTo>
                <a:lnTo>
                  <a:pt x="2066380" y="205740"/>
                </a:lnTo>
                <a:lnTo>
                  <a:pt x="2062448" y="208049"/>
                </a:lnTo>
                <a:lnTo>
                  <a:pt x="2050160" y="212788"/>
                </a:lnTo>
                <a:lnTo>
                  <a:pt x="2037302" y="215526"/>
                </a:lnTo>
                <a:lnTo>
                  <a:pt x="2023872" y="216408"/>
                </a:lnTo>
                <a:close/>
              </a:path>
              <a:path w="4998720" h="281939">
                <a:moveTo>
                  <a:pt x="2081525" y="131063"/>
                </a:moveTo>
                <a:lnTo>
                  <a:pt x="2068067" y="131063"/>
                </a:lnTo>
                <a:lnTo>
                  <a:pt x="2067234" y="119086"/>
                </a:lnTo>
                <a:lnTo>
                  <a:pt x="2064829" y="108394"/>
                </a:lnTo>
                <a:lnTo>
                  <a:pt x="2034873" y="78581"/>
                </a:lnTo>
                <a:lnTo>
                  <a:pt x="2025395" y="77724"/>
                </a:lnTo>
                <a:lnTo>
                  <a:pt x="2060693" y="77724"/>
                </a:lnTo>
                <a:lnTo>
                  <a:pt x="2068067" y="85344"/>
                </a:lnTo>
                <a:lnTo>
                  <a:pt x="2074068" y="95345"/>
                </a:lnTo>
                <a:lnTo>
                  <a:pt x="2078354" y="107061"/>
                </a:lnTo>
                <a:lnTo>
                  <a:pt x="2080926" y="120491"/>
                </a:lnTo>
                <a:lnTo>
                  <a:pt x="2081525" y="131063"/>
                </a:lnTo>
                <a:close/>
              </a:path>
              <a:path w="4998720" h="281939">
                <a:moveTo>
                  <a:pt x="2066380" y="205740"/>
                </a:moveTo>
                <a:lnTo>
                  <a:pt x="2026920" y="205740"/>
                </a:lnTo>
                <a:lnTo>
                  <a:pt x="2038588" y="204597"/>
                </a:lnTo>
                <a:lnTo>
                  <a:pt x="2050541" y="201168"/>
                </a:lnTo>
                <a:lnTo>
                  <a:pt x="2062495" y="195452"/>
                </a:lnTo>
                <a:lnTo>
                  <a:pt x="2074163" y="187451"/>
                </a:lnTo>
                <a:lnTo>
                  <a:pt x="2074163" y="201168"/>
                </a:lnTo>
                <a:lnTo>
                  <a:pt x="2066380" y="205740"/>
                </a:lnTo>
                <a:close/>
              </a:path>
              <a:path w="4998720" h="281939">
                <a:moveTo>
                  <a:pt x="1860803" y="216408"/>
                </a:moveTo>
                <a:lnTo>
                  <a:pt x="1816607" y="198119"/>
                </a:lnTo>
                <a:lnTo>
                  <a:pt x="1800963" y="160829"/>
                </a:lnTo>
                <a:lnTo>
                  <a:pt x="1799844" y="144780"/>
                </a:lnTo>
                <a:lnTo>
                  <a:pt x="1800987" y="127611"/>
                </a:lnTo>
                <a:lnTo>
                  <a:pt x="1818131" y="88391"/>
                </a:lnTo>
                <a:lnTo>
                  <a:pt x="1851350" y="66960"/>
                </a:lnTo>
                <a:lnTo>
                  <a:pt x="1865376" y="65531"/>
                </a:lnTo>
                <a:lnTo>
                  <a:pt x="1880258" y="67246"/>
                </a:lnTo>
                <a:lnTo>
                  <a:pt x="1892998" y="72390"/>
                </a:lnTo>
                <a:lnTo>
                  <a:pt x="1899680" y="77724"/>
                </a:lnTo>
                <a:lnTo>
                  <a:pt x="1866900" y="77724"/>
                </a:lnTo>
                <a:lnTo>
                  <a:pt x="1855136" y="78866"/>
                </a:lnTo>
                <a:lnTo>
                  <a:pt x="1821275" y="105751"/>
                </a:lnTo>
                <a:lnTo>
                  <a:pt x="1813559" y="143255"/>
                </a:lnTo>
                <a:lnTo>
                  <a:pt x="1814417" y="157257"/>
                </a:lnTo>
                <a:lnTo>
                  <a:pt x="1834467" y="196095"/>
                </a:lnTo>
                <a:lnTo>
                  <a:pt x="1862327" y="205740"/>
                </a:lnTo>
                <a:lnTo>
                  <a:pt x="1895478" y="205740"/>
                </a:lnTo>
                <a:lnTo>
                  <a:pt x="1890712" y="209359"/>
                </a:lnTo>
                <a:lnTo>
                  <a:pt x="1876829" y="214669"/>
                </a:lnTo>
                <a:lnTo>
                  <a:pt x="1860803" y="216408"/>
                </a:lnTo>
                <a:close/>
              </a:path>
              <a:path w="4998720" h="281939">
                <a:moveTo>
                  <a:pt x="1926335" y="92963"/>
                </a:moveTo>
                <a:lnTo>
                  <a:pt x="1912620" y="92963"/>
                </a:lnTo>
                <a:lnTo>
                  <a:pt x="1912620" y="70103"/>
                </a:lnTo>
                <a:lnTo>
                  <a:pt x="1926335" y="70103"/>
                </a:lnTo>
                <a:lnTo>
                  <a:pt x="1926335" y="92963"/>
                </a:lnTo>
                <a:close/>
              </a:path>
              <a:path w="4998720" h="281939">
                <a:moveTo>
                  <a:pt x="1895478" y="205740"/>
                </a:moveTo>
                <a:lnTo>
                  <a:pt x="1862327" y="205740"/>
                </a:lnTo>
                <a:lnTo>
                  <a:pt x="1873186" y="204644"/>
                </a:lnTo>
                <a:lnTo>
                  <a:pt x="1882902" y="201549"/>
                </a:lnTo>
                <a:lnTo>
                  <a:pt x="1909191" y="173354"/>
                </a:lnTo>
                <a:lnTo>
                  <a:pt x="1912620" y="153924"/>
                </a:lnTo>
                <a:lnTo>
                  <a:pt x="1912620" y="124968"/>
                </a:lnTo>
                <a:lnTo>
                  <a:pt x="1893260" y="85439"/>
                </a:lnTo>
                <a:lnTo>
                  <a:pt x="1866900" y="77724"/>
                </a:lnTo>
                <a:lnTo>
                  <a:pt x="1899680" y="77724"/>
                </a:lnTo>
                <a:lnTo>
                  <a:pt x="1903737" y="80962"/>
                </a:lnTo>
                <a:lnTo>
                  <a:pt x="1912620" y="92963"/>
                </a:lnTo>
                <a:lnTo>
                  <a:pt x="1926335" y="92963"/>
                </a:lnTo>
                <a:lnTo>
                  <a:pt x="1926335" y="187451"/>
                </a:lnTo>
                <a:lnTo>
                  <a:pt x="1912620" y="187451"/>
                </a:lnTo>
                <a:lnTo>
                  <a:pt x="1902594" y="200334"/>
                </a:lnTo>
                <a:lnTo>
                  <a:pt x="1895478" y="205740"/>
                </a:lnTo>
                <a:close/>
              </a:path>
              <a:path w="4998720" h="281939">
                <a:moveTo>
                  <a:pt x="1898534" y="269748"/>
                </a:moveTo>
                <a:lnTo>
                  <a:pt x="1853184" y="269748"/>
                </a:lnTo>
                <a:lnTo>
                  <a:pt x="1879187" y="265747"/>
                </a:lnTo>
                <a:lnTo>
                  <a:pt x="1897760" y="253746"/>
                </a:lnTo>
                <a:lnTo>
                  <a:pt x="1908905" y="233743"/>
                </a:lnTo>
                <a:lnTo>
                  <a:pt x="1912569" y="206121"/>
                </a:lnTo>
                <a:lnTo>
                  <a:pt x="1912620" y="187451"/>
                </a:lnTo>
                <a:lnTo>
                  <a:pt x="1926335" y="187451"/>
                </a:lnTo>
                <a:lnTo>
                  <a:pt x="1926335" y="202691"/>
                </a:lnTo>
                <a:lnTo>
                  <a:pt x="1925192" y="221837"/>
                </a:lnTo>
                <a:lnTo>
                  <a:pt x="1921763" y="238125"/>
                </a:lnTo>
                <a:lnTo>
                  <a:pt x="1916049" y="251555"/>
                </a:lnTo>
                <a:lnTo>
                  <a:pt x="1908048" y="262127"/>
                </a:lnTo>
                <a:lnTo>
                  <a:pt x="1898534" y="269748"/>
                </a:lnTo>
                <a:close/>
              </a:path>
              <a:path w="4998720" h="281939">
                <a:moveTo>
                  <a:pt x="1853184" y="281940"/>
                </a:moveTo>
                <a:lnTo>
                  <a:pt x="1842658" y="281106"/>
                </a:lnTo>
                <a:lnTo>
                  <a:pt x="1831848" y="278701"/>
                </a:lnTo>
                <a:lnTo>
                  <a:pt x="1821037" y="274867"/>
                </a:lnTo>
                <a:lnTo>
                  <a:pt x="1810512" y="269748"/>
                </a:lnTo>
                <a:lnTo>
                  <a:pt x="1810512" y="256031"/>
                </a:lnTo>
                <a:lnTo>
                  <a:pt x="1821680" y="262032"/>
                </a:lnTo>
                <a:lnTo>
                  <a:pt x="1832419" y="266319"/>
                </a:lnTo>
                <a:lnTo>
                  <a:pt x="1842873" y="268890"/>
                </a:lnTo>
                <a:lnTo>
                  <a:pt x="1853184" y="269748"/>
                </a:lnTo>
                <a:lnTo>
                  <a:pt x="1898534" y="269748"/>
                </a:lnTo>
                <a:lnTo>
                  <a:pt x="1897760" y="270367"/>
                </a:lnTo>
                <a:lnTo>
                  <a:pt x="1885188" y="276606"/>
                </a:lnTo>
                <a:lnTo>
                  <a:pt x="1870328" y="280558"/>
                </a:lnTo>
                <a:lnTo>
                  <a:pt x="1853184" y="281940"/>
                </a:lnTo>
                <a:close/>
              </a:path>
              <a:path w="4998720" h="281939">
                <a:moveTo>
                  <a:pt x="1132395" y="99059"/>
                </a:moveTo>
                <a:lnTo>
                  <a:pt x="1123187" y="99059"/>
                </a:lnTo>
                <a:lnTo>
                  <a:pt x="1127164" y="91606"/>
                </a:lnTo>
                <a:lnTo>
                  <a:pt x="1160525" y="67818"/>
                </a:lnTo>
                <a:lnTo>
                  <a:pt x="1176527" y="65531"/>
                </a:lnTo>
                <a:lnTo>
                  <a:pt x="1189624" y="66698"/>
                </a:lnTo>
                <a:lnTo>
                  <a:pt x="1201292" y="70294"/>
                </a:lnTo>
                <a:lnTo>
                  <a:pt x="1211246" y="76461"/>
                </a:lnTo>
                <a:lnTo>
                  <a:pt x="1212376" y="77724"/>
                </a:lnTo>
                <a:lnTo>
                  <a:pt x="1175003" y="77724"/>
                </a:lnTo>
                <a:lnTo>
                  <a:pt x="1163240" y="78843"/>
                </a:lnTo>
                <a:lnTo>
                  <a:pt x="1152906" y="82105"/>
                </a:lnTo>
                <a:lnTo>
                  <a:pt x="1143714" y="87368"/>
                </a:lnTo>
                <a:lnTo>
                  <a:pt x="1135379" y="94487"/>
                </a:lnTo>
                <a:lnTo>
                  <a:pt x="1132395" y="99059"/>
                </a:lnTo>
                <a:close/>
              </a:path>
              <a:path w="4998720" h="281939">
                <a:moveTo>
                  <a:pt x="1121663" y="280416"/>
                </a:moveTo>
                <a:lnTo>
                  <a:pt x="1109472" y="280416"/>
                </a:lnTo>
                <a:lnTo>
                  <a:pt x="1109472" y="70103"/>
                </a:lnTo>
                <a:lnTo>
                  <a:pt x="1121663" y="70103"/>
                </a:lnTo>
                <a:lnTo>
                  <a:pt x="1121663" y="99059"/>
                </a:lnTo>
                <a:lnTo>
                  <a:pt x="1132395" y="99059"/>
                </a:lnTo>
                <a:lnTo>
                  <a:pt x="1129379" y="103679"/>
                </a:lnTo>
                <a:lnTo>
                  <a:pt x="1125092" y="113156"/>
                </a:lnTo>
                <a:lnTo>
                  <a:pt x="1122521" y="123205"/>
                </a:lnTo>
                <a:lnTo>
                  <a:pt x="1121663" y="134112"/>
                </a:lnTo>
                <a:lnTo>
                  <a:pt x="1121716" y="153066"/>
                </a:lnTo>
                <a:lnTo>
                  <a:pt x="1122521" y="163258"/>
                </a:lnTo>
                <a:lnTo>
                  <a:pt x="1125092" y="172974"/>
                </a:lnTo>
                <a:lnTo>
                  <a:pt x="1129379" y="181546"/>
                </a:lnTo>
                <a:lnTo>
                  <a:pt x="1134149" y="187451"/>
                </a:lnTo>
                <a:lnTo>
                  <a:pt x="1121663" y="187451"/>
                </a:lnTo>
                <a:lnTo>
                  <a:pt x="1121663" y="280416"/>
                </a:lnTo>
                <a:close/>
              </a:path>
              <a:path w="4998720" h="281939">
                <a:moveTo>
                  <a:pt x="1206429" y="205740"/>
                </a:moveTo>
                <a:lnTo>
                  <a:pt x="1171955" y="205740"/>
                </a:lnTo>
                <a:lnTo>
                  <a:pt x="1182576" y="204573"/>
                </a:lnTo>
                <a:lnTo>
                  <a:pt x="1191767" y="200977"/>
                </a:lnTo>
                <a:lnTo>
                  <a:pt x="1218057" y="164401"/>
                </a:lnTo>
                <a:lnTo>
                  <a:pt x="1222248" y="137159"/>
                </a:lnTo>
                <a:lnTo>
                  <a:pt x="1221390" y="124063"/>
                </a:lnTo>
                <a:lnTo>
                  <a:pt x="1202007" y="87368"/>
                </a:lnTo>
                <a:lnTo>
                  <a:pt x="1175003" y="77724"/>
                </a:lnTo>
                <a:lnTo>
                  <a:pt x="1212376" y="77724"/>
                </a:lnTo>
                <a:lnTo>
                  <a:pt x="1233558" y="120491"/>
                </a:lnTo>
                <a:lnTo>
                  <a:pt x="1234360" y="137159"/>
                </a:lnTo>
                <a:lnTo>
                  <a:pt x="1233535" y="153066"/>
                </a:lnTo>
                <a:lnTo>
                  <a:pt x="1230629" y="168783"/>
                </a:lnTo>
                <a:lnTo>
                  <a:pt x="1225438" y="182784"/>
                </a:lnTo>
                <a:lnTo>
                  <a:pt x="1217676" y="195072"/>
                </a:lnTo>
                <a:lnTo>
                  <a:pt x="1207936" y="204835"/>
                </a:lnTo>
                <a:lnTo>
                  <a:pt x="1206429" y="205740"/>
                </a:lnTo>
                <a:close/>
              </a:path>
              <a:path w="4998720" h="281939">
                <a:moveTo>
                  <a:pt x="1170431" y="216408"/>
                </a:moveTo>
                <a:lnTo>
                  <a:pt x="1155549" y="214669"/>
                </a:lnTo>
                <a:lnTo>
                  <a:pt x="1142809" y="209359"/>
                </a:lnTo>
                <a:lnTo>
                  <a:pt x="1132070" y="200334"/>
                </a:lnTo>
                <a:lnTo>
                  <a:pt x="1123187" y="187451"/>
                </a:lnTo>
                <a:lnTo>
                  <a:pt x="1134149" y="187451"/>
                </a:lnTo>
                <a:lnTo>
                  <a:pt x="1135379" y="188975"/>
                </a:lnTo>
                <a:lnTo>
                  <a:pt x="1142809" y="196095"/>
                </a:lnTo>
                <a:lnTo>
                  <a:pt x="1151381" y="201358"/>
                </a:lnTo>
                <a:lnTo>
                  <a:pt x="1161097" y="204620"/>
                </a:lnTo>
                <a:lnTo>
                  <a:pt x="1171955" y="205740"/>
                </a:lnTo>
                <a:lnTo>
                  <a:pt x="1206429" y="205740"/>
                </a:lnTo>
                <a:lnTo>
                  <a:pt x="1196911" y="211455"/>
                </a:lnTo>
                <a:lnTo>
                  <a:pt x="1184457" y="215217"/>
                </a:lnTo>
                <a:lnTo>
                  <a:pt x="1170431" y="216408"/>
                </a:lnTo>
                <a:close/>
              </a:path>
              <a:path w="4998720" h="281939">
                <a:moveTo>
                  <a:pt x="702563" y="216408"/>
                </a:moveTo>
                <a:lnTo>
                  <a:pt x="656844" y="196596"/>
                </a:lnTo>
                <a:lnTo>
                  <a:pt x="641199" y="157591"/>
                </a:lnTo>
                <a:lnTo>
                  <a:pt x="640079" y="140208"/>
                </a:lnTo>
                <a:lnTo>
                  <a:pt x="641222" y="125658"/>
                </a:lnTo>
                <a:lnTo>
                  <a:pt x="658367" y="86868"/>
                </a:lnTo>
                <a:lnTo>
                  <a:pt x="690943" y="66936"/>
                </a:lnTo>
                <a:lnTo>
                  <a:pt x="704087" y="65531"/>
                </a:lnTo>
                <a:lnTo>
                  <a:pt x="716970" y="66698"/>
                </a:lnTo>
                <a:lnTo>
                  <a:pt x="728281" y="70294"/>
                </a:lnTo>
                <a:lnTo>
                  <a:pt x="738163" y="76461"/>
                </a:lnTo>
                <a:lnTo>
                  <a:pt x="739385" y="77724"/>
                </a:lnTo>
                <a:lnTo>
                  <a:pt x="704087" y="77724"/>
                </a:lnTo>
                <a:lnTo>
                  <a:pt x="694348" y="78581"/>
                </a:lnTo>
                <a:lnTo>
                  <a:pt x="659892" y="107822"/>
                </a:lnTo>
                <a:lnTo>
                  <a:pt x="653795" y="131063"/>
                </a:lnTo>
                <a:lnTo>
                  <a:pt x="760217" y="131063"/>
                </a:lnTo>
                <a:lnTo>
                  <a:pt x="760476" y="135636"/>
                </a:lnTo>
                <a:lnTo>
                  <a:pt x="760476" y="141731"/>
                </a:lnTo>
                <a:lnTo>
                  <a:pt x="653795" y="141731"/>
                </a:lnTo>
                <a:lnTo>
                  <a:pt x="654653" y="155757"/>
                </a:lnTo>
                <a:lnTo>
                  <a:pt x="674965" y="196095"/>
                </a:lnTo>
                <a:lnTo>
                  <a:pt x="705612" y="205740"/>
                </a:lnTo>
                <a:lnTo>
                  <a:pt x="745072" y="205740"/>
                </a:lnTo>
                <a:lnTo>
                  <a:pt x="741140" y="208049"/>
                </a:lnTo>
                <a:lnTo>
                  <a:pt x="728852" y="212788"/>
                </a:lnTo>
                <a:lnTo>
                  <a:pt x="715994" y="215526"/>
                </a:lnTo>
                <a:lnTo>
                  <a:pt x="702563" y="216408"/>
                </a:lnTo>
                <a:close/>
              </a:path>
              <a:path w="4998720" h="281939">
                <a:moveTo>
                  <a:pt x="760217" y="131063"/>
                </a:moveTo>
                <a:lnTo>
                  <a:pt x="746759" y="131063"/>
                </a:lnTo>
                <a:lnTo>
                  <a:pt x="745926" y="119086"/>
                </a:lnTo>
                <a:lnTo>
                  <a:pt x="743521" y="108394"/>
                </a:lnTo>
                <a:lnTo>
                  <a:pt x="713565" y="78581"/>
                </a:lnTo>
                <a:lnTo>
                  <a:pt x="704087" y="77724"/>
                </a:lnTo>
                <a:lnTo>
                  <a:pt x="739385" y="77724"/>
                </a:lnTo>
                <a:lnTo>
                  <a:pt x="746759" y="85344"/>
                </a:lnTo>
                <a:lnTo>
                  <a:pt x="752760" y="95345"/>
                </a:lnTo>
                <a:lnTo>
                  <a:pt x="757047" y="107061"/>
                </a:lnTo>
                <a:lnTo>
                  <a:pt x="759618" y="120491"/>
                </a:lnTo>
                <a:lnTo>
                  <a:pt x="760217" y="131063"/>
                </a:lnTo>
                <a:close/>
              </a:path>
              <a:path w="4998720" h="281939">
                <a:moveTo>
                  <a:pt x="745072" y="205740"/>
                </a:moveTo>
                <a:lnTo>
                  <a:pt x="705612" y="205740"/>
                </a:lnTo>
                <a:lnTo>
                  <a:pt x="717280" y="204597"/>
                </a:lnTo>
                <a:lnTo>
                  <a:pt x="729234" y="201168"/>
                </a:lnTo>
                <a:lnTo>
                  <a:pt x="741187" y="195452"/>
                </a:lnTo>
                <a:lnTo>
                  <a:pt x="752855" y="187451"/>
                </a:lnTo>
                <a:lnTo>
                  <a:pt x="752855" y="201168"/>
                </a:lnTo>
                <a:lnTo>
                  <a:pt x="745072" y="205740"/>
                </a:lnTo>
                <a:close/>
              </a:path>
              <a:path w="4998720" h="281939">
                <a:moveTo>
                  <a:pt x="176783" y="216408"/>
                </a:moveTo>
                <a:lnTo>
                  <a:pt x="136493" y="205478"/>
                </a:lnTo>
                <a:lnTo>
                  <a:pt x="112775" y="172593"/>
                </a:lnTo>
                <a:lnTo>
                  <a:pt x="108203" y="141731"/>
                </a:lnTo>
                <a:lnTo>
                  <a:pt x="109370" y="125229"/>
                </a:lnTo>
                <a:lnTo>
                  <a:pt x="128015" y="86868"/>
                </a:lnTo>
                <a:lnTo>
                  <a:pt x="163163" y="66936"/>
                </a:lnTo>
                <a:lnTo>
                  <a:pt x="178307" y="65531"/>
                </a:lnTo>
                <a:lnTo>
                  <a:pt x="192571" y="66936"/>
                </a:lnTo>
                <a:lnTo>
                  <a:pt x="205549" y="71056"/>
                </a:lnTo>
                <a:lnTo>
                  <a:pt x="217057" y="77724"/>
                </a:lnTo>
                <a:lnTo>
                  <a:pt x="178307" y="77724"/>
                </a:lnTo>
                <a:lnTo>
                  <a:pt x="165663" y="78843"/>
                </a:lnTo>
                <a:lnTo>
                  <a:pt x="130278" y="104251"/>
                </a:lnTo>
                <a:lnTo>
                  <a:pt x="121919" y="143255"/>
                </a:lnTo>
                <a:lnTo>
                  <a:pt x="122801" y="156376"/>
                </a:lnTo>
                <a:lnTo>
                  <a:pt x="144851" y="195452"/>
                </a:lnTo>
                <a:lnTo>
                  <a:pt x="176783" y="205740"/>
                </a:lnTo>
                <a:lnTo>
                  <a:pt x="216577" y="205740"/>
                </a:lnTo>
                <a:lnTo>
                  <a:pt x="205358" y="211645"/>
                </a:lnTo>
                <a:lnTo>
                  <a:pt x="191928" y="215241"/>
                </a:lnTo>
                <a:lnTo>
                  <a:pt x="176783" y="216408"/>
                </a:lnTo>
                <a:close/>
              </a:path>
              <a:path w="4998720" h="281939">
                <a:moveTo>
                  <a:pt x="216577" y="205740"/>
                </a:moveTo>
                <a:lnTo>
                  <a:pt x="176783" y="205740"/>
                </a:lnTo>
                <a:lnTo>
                  <a:pt x="189404" y="204620"/>
                </a:lnTo>
                <a:lnTo>
                  <a:pt x="200025" y="201358"/>
                </a:lnTo>
                <a:lnTo>
                  <a:pt x="228028" y="168211"/>
                </a:lnTo>
                <a:lnTo>
                  <a:pt x="231647" y="141731"/>
                </a:lnTo>
                <a:lnTo>
                  <a:pt x="230790" y="126849"/>
                </a:lnTo>
                <a:lnTo>
                  <a:pt x="209597" y="87368"/>
                </a:lnTo>
                <a:lnTo>
                  <a:pt x="178307" y="77724"/>
                </a:lnTo>
                <a:lnTo>
                  <a:pt x="217057" y="77724"/>
                </a:lnTo>
                <a:lnTo>
                  <a:pt x="240791" y="110299"/>
                </a:lnTo>
                <a:lnTo>
                  <a:pt x="245363" y="141731"/>
                </a:lnTo>
                <a:lnTo>
                  <a:pt x="244220" y="158019"/>
                </a:lnTo>
                <a:lnTo>
                  <a:pt x="240791" y="172593"/>
                </a:lnTo>
                <a:lnTo>
                  <a:pt x="235076" y="185451"/>
                </a:lnTo>
                <a:lnTo>
                  <a:pt x="227075" y="196596"/>
                </a:lnTo>
                <a:lnTo>
                  <a:pt x="217074" y="205478"/>
                </a:lnTo>
                <a:lnTo>
                  <a:pt x="216577" y="205740"/>
                </a:lnTo>
                <a:close/>
              </a:path>
              <a:path w="4998720" h="281939">
                <a:moveTo>
                  <a:pt x="2342387" y="213359"/>
                </a:moveTo>
                <a:lnTo>
                  <a:pt x="2330196" y="213359"/>
                </a:lnTo>
                <a:lnTo>
                  <a:pt x="2286000" y="70103"/>
                </a:lnTo>
                <a:lnTo>
                  <a:pt x="2301240" y="70103"/>
                </a:lnTo>
                <a:lnTo>
                  <a:pt x="2334767" y="184403"/>
                </a:lnTo>
                <a:lnTo>
                  <a:pt x="2334767" y="187451"/>
                </a:lnTo>
                <a:lnTo>
                  <a:pt x="2336291" y="192024"/>
                </a:lnTo>
                <a:lnTo>
                  <a:pt x="2336291" y="196596"/>
                </a:lnTo>
                <a:lnTo>
                  <a:pt x="2347818" y="196596"/>
                </a:lnTo>
                <a:lnTo>
                  <a:pt x="2342387" y="213359"/>
                </a:lnTo>
                <a:close/>
              </a:path>
              <a:path w="4998720" h="281939">
                <a:moveTo>
                  <a:pt x="2347818" y="196596"/>
                </a:moveTo>
                <a:lnTo>
                  <a:pt x="2337816" y="196596"/>
                </a:lnTo>
                <a:lnTo>
                  <a:pt x="2337816" y="190500"/>
                </a:lnTo>
                <a:lnTo>
                  <a:pt x="2339340" y="184403"/>
                </a:lnTo>
                <a:lnTo>
                  <a:pt x="2375916" y="70103"/>
                </a:lnTo>
                <a:lnTo>
                  <a:pt x="2385059" y="70103"/>
                </a:lnTo>
                <a:lnTo>
                  <a:pt x="2391765" y="92963"/>
                </a:lnTo>
                <a:lnTo>
                  <a:pt x="2380487" y="92963"/>
                </a:lnTo>
                <a:lnTo>
                  <a:pt x="2378963" y="94487"/>
                </a:lnTo>
                <a:lnTo>
                  <a:pt x="2378963" y="99059"/>
                </a:lnTo>
                <a:lnTo>
                  <a:pt x="2377440" y="105155"/>
                </a:lnTo>
                <a:lnTo>
                  <a:pt x="2347818" y="196596"/>
                </a:lnTo>
                <a:close/>
              </a:path>
              <a:path w="4998720" h="281939">
                <a:moveTo>
                  <a:pt x="2431379" y="196596"/>
                </a:moveTo>
                <a:lnTo>
                  <a:pt x="2421635" y="196596"/>
                </a:lnTo>
                <a:lnTo>
                  <a:pt x="2421635" y="190500"/>
                </a:lnTo>
                <a:lnTo>
                  <a:pt x="2423159" y="184403"/>
                </a:lnTo>
                <a:lnTo>
                  <a:pt x="2458211" y="70103"/>
                </a:lnTo>
                <a:lnTo>
                  <a:pt x="2470404" y="70103"/>
                </a:lnTo>
                <a:lnTo>
                  <a:pt x="2431379" y="196596"/>
                </a:lnTo>
                <a:close/>
              </a:path>
              <a:path w="4998720" h="281939">
                <a:moveTo>
                  <a:pt x="2426207" y="213359"/>
                </a:moveTo>
                <a:lnTo>
                  <a:pt x="2414016" y="213359"/>
                </a:lnTo>
                <a:lnTo>
                  <a:pt x="2383535" y="105155"/>
                </a:lnTo>
                <a:lnTo>
                  <a:pt x="2382011" y="102108"/>
                </a:lnTo>
                <a:lnTo>
                  <a:pt x="2380487" y="97536"/>
                </a:lnTo>
                <a:lnTo>
                  <a:pt x="2380487" y="92963"/>
                </a:lnTo>
                <a:lnTo>
                  <a:pt x="2391765" y="92963"/>
                </a:lnTo>
                <a:lnTo>
                  <a:pt x="2418587" y="184403"/>
                </a:lnTo>
                <a:lnTo>
                  <a:pt x="2418587" y="187451"/>
                </a:lnTo>
                <a:lnTo>
                  <a:pt x="2420111" y="190500"/>
                </a:lnTo>
                <a:lnTo>
                  <a:pt x="2420111" y="196596"/>
                </a:lnTo>
                <a:lnTo>
                  <a:pt x="2431379" y="196596"/>
                </a:lnTo>
                <a:lnTo>
                  <a:pt x="2426207" y="213359"/>
                </a:lnTo>
                <a:close/>
              </a:path>
              <a:path w="4998720" h="281939">
                <a:moveTo>
                  <a:pt x="329183" y="216408"/>
                </a:moveTo>
                <a:lnTo>
                  <a:pt x="306300" y="212407"/>
                </a:lnTo>
                <a:lnTo>
                  <a:pt x="290131" y="200406"/>
                </a:lnTo>
                <a:lnTo>
                  <a:pt x="280535" y="180403"/>
                </a:lnTo>
                <a:lnTo>
                  <a:pt x="277367" y="152400"/>
                </a:lnTo>
                <a:lnTo>
                  <a:pt x="277367" y="70103"/>
                </a:lnTo>
                <a:lnTo>
                  <a:pt x="291083" y="70103"/>
                </a:lnTo>
                <a:lnTo>
                  <a:pt x="291147" y="150875"/>
                </a:lnTo>
                <a:lnTo>
                  <a:pt x="291655" y="163091"/>
                </a:lnTo>
                <a:lnTo>
                  <a:pt x="312610" y="202311"/>
                </a:lnTo>
                <a:lnTo>
                  <a:pt x="330707" y="205740"/>
                </a:lnTo>
                <a:lnTo>
                  <a:pt x="359713" y="205740"/>
                </a:lnTo>
                <a:lnTo>
                  <a:pt x="355473" y="209359"/>
                </a:lnTo>
                <a:lnTo>
                  <a:pt x="343185" y="214669"/>
                </a:lnTo>
                <a:lnTo>
                  <a:pt x="329183" y="216408"/>
                </a:lnTo>
                <a:close/>
              </a:path>
              <a:path w="4998720" h="281939">
                <a:moveTo>
                  <a:pt x="359713" y="205740"/>
                </a:moveTo>
                <a:lnTo>
                  <a:pt x="330707" y="205740"/>
                </a:lnTo>
                <a:lnTo>
                  <a:pt x="340423" y="204644"/>
                </a:lnTo>
                <a:lnTo>
                  <a:pt x="348996" y="201549"/>
                </a:lnTo>
                <a:lnTo>
                  <a:pt x="374284" y="162853"/>
                </a:lnTo>
                <a:lnTo>
                  <a:pt x="374903" y="70103"/>
                </a:lnTo>
                <a:lnTo>
                  <a:pt x="388619" y="70103"/>
                </a:lnTo>
                <a:lnTo>
                  <a:pt x="388619" y="187451"/>
                </a:lnTo>
                <a:lnTo>
                  <a:pt x="374903" y="187451"/>
                </a:lnTo>
                <a:lnTo>
                  <a:pt x="366045" y="200334"/>
                </a:lnTo>
                <a:lnTo>
                  <a:pt x="359713" y="205740"/>
                </a:lnTo>
                <a:close/>
              </a:path>
              <a:path w="4998720" h="281939">
                <a:moveTo>
                  <a:pt x="388619" y="213359"/>
                </a:moveTo>
                <a:lnTo>
                  <a:pt x="374903" y="213359"/>
                </a:lnTo>
                <a:lnTo>
                  <a:pt x="374903" y="187451"/>
                </a:lnTo>
                <a:lnTo>
                  <a:pt x="388619" y="187451"/>
                </a:lnTo>
                <a:lnTo>
                  <a:pt x="388619" y="213359"/>
                </a:lnTo>
                <a:close/>
              </a:path>
              <a:path w="4998720" h="281939">
                <a:moveTo>
                  <a:pt x="4507919" y="102108"/>
                </a:moveTo>
                <a:lnTo>
                  <a:pt x="4500372" y="102108"/>
                </a:lnTo>
                <a:lnTo>
                  <a:pt x="4502967" y="93773"/>
                </a:lnTo>
                <a:lnTo>
                  <a:pt x="4533399" y="67627"/>
                </a:lnTo>
                <a:lnTo>
                  <a:pt x="4539996" y="67055"/>
                </a:lnTo>
                <a:lnTo>
                  <a:pt x="4550663" y="67055"/>
                </a:lnTo>
                <a:lnTo>
                  <a:pt x="4555235" y="68580"/>
                </a:lnTo>
                <a:lnTo>
                  <a:pt x="4555235" y="77724"/>
                </a:lnTo>
                <a:lnTo>
                  <a:pt x="4539996" y="77724"/>
                </a:lnTo>
                <a:lnTo>
                  <a:pt x="4531399" y="78866"/>
                </a:lnTo>
                <a:lnTo>
                  <a:pt x="4523803" y="82296"/>
                </a:lnTo>
                <a:lnTo>
                  <a:pt x="4517064" y="88010"/>
                </a:lnTo>
                <a:lnTo>
                  <a:pt x="4511040" y="96012"/>
                </a:lnTo>
                <a:lnTo>
                  <a:pt x="4507919" y="102108"/>
                </a:lnTo>
                <a:close/>
              </a:path>
              <a:path w="4998720" h="281939">
                <a:moveTo>
                  <a:pt x="4498848" y="213359"/>
                </a:moveTo>
                <a:lnTo>
                  <a:pt x="4486656" y="213359"/>
                </a:lnTo>
                <a:lnTo>
                  <a:pt x="4486656" y="70103"/>
                </a:lnTo>
                <a:lnTo>
                  <a:pt x="4498848" y="70103"/>
                </a:lnTo>
                <a:lnTo>
                  <a:pt x="4498848" y="102108"/>
                </a:lnTo>
                <a:lnTo>
                  <a:pt x="4507919" y="102108"/>
                </a:lnTo>
                <a:lnTo>
                  <a:pt x="4505920" y="106013"/>
                </a:lnTo>
                <a:lnTo>
                  <a:pt x="4502086" y="117728"/>
                </a:lnTo>
                <a:lnTo>
                  <a:pt x="4499681" y="131159"/>
                </a:lnTo>
                <a:lnTo>
                  <a:pt x="4498848" y="146303"/>
                </a:lnTo>
                <a:lnTo>
                  <a:pt x="4498848" y="213359"/>
                </a:lnTo>
                <a:close/>
              </a:path>
              <a:path w="4998720" h="281939">
                <a:moveTo>
                  <a:pt x="4555235" y="82296"/>
                </a:moveTo>
                <a:lnTo>
                  <a:pt x="4550663" y="79248"/>
                </a:lnTo>
                <a:lnTo>
                  <a:pt x="4544567" y="77724"/>
                </a:lnTo>
                <a:lnTo>
                  <a:pt x="4555235" y="77724"/>
                </a:lnTo>
                <a:lnTo>
                  <a:pt x="4555235" y="82296"/>
                </a:lnTo>
                <a:close/>
              </a:path>
              <a:path w="4998720" h="281939">
                <a:moveTo>
                  <a:pt x="455603" y="102108"/>
                </a:moveTo>
                <a:lnTo>
                  <a:pt x="448055" y="102108"/>
                </a:lnTo>
                <a:lnTo>
                  <a:pt x="450651" y="93773"/>
                </a:lnTo>
                <a:lnTo>
                  <a:pt x="481083" y="67627"/>
                </a:lnTo>
                <a:lnTo>
                  <a:pt x="487679" y="67055"/>
                </a:lnTo>
                <a:lnTo>
                  <a:pt x="498347" y="67055"/>
                </a:lnTo>
                <a:lnTo>
                  <a:pt x="502919" y="68580"/>
                </a:lnTo>
                <a:lnTo>
                  <a:pt x="502919" y="77724"/>
                </a:lnTo>
                <a:lnTo>
                  <a:pt x="487679" y="77724"/>
                </a:lnTo>
                <a:lnTo>
                  <a:pt x="479083" y="78866"/>
                </a:lnTo>
                <a:lnTo>
                  <a:pt x="471487" y="82296"/>
                </a:lnTo>
                <a:lnTo>
                  <a:pt x="464748" y="88010"/>
                </a:lnTo>
                <a:lnTo>
                  <a:pt x="458724" y="96012"/>
                </a:lnTo>
                <a:lnTo>
                  <a:pt x="455603" y="102108"/>
                </a:lnTo>
                <a:close/>
              </a:path>
              <a:path w="4998720" h="281939">
                <a:moveTo>
                  <a:pt x="446531" y="213359"/>
                </a:moveTo>
                <a:lnTo>
                  <a:pt x="434339" y="213359"/>
                </a:lnTo>
                <a:lnTo>
                  <a:pt x="434339" y="70103"/>
                </a:lnTo>
                <a:lnTo>
                  <a:pt x="446531" y="70103"/>
                </a:lnTo>
                <a:lnTo>
                  <a:pt x="446531" y="102108"/>
                </a:lnTo>
                <a:lnTo>
                  <a:pt x="455603" y="102108"/>
                </a:lnTo>
                <a:lnTo>
                  <a:pt x="453604" y="106013"/>
                </a:lnTo>
                <a:lnTo>
                  <a:pt x="449770" y="117728"/>
                </a:lnTo>
                <a:lnTo>
                  <a:pt x="447365" y="131159"/>
                </a:lnTo>
                <a:lnTo>
                  <a:pt x="446531" y="146303"/>
                </a:lnTo>
                <a:lnTo>
                  <a:pt x="446531" y="213359"/>
                </a:lnTo>
                <a:close/>
              </a:path>
              <a:path w="4998720" h="281939">
                <a:moveTo>
                  <a:pt x="502919" y="82296"/>
                </a:moveTo>
                <a:lnTo>
                  <a:pt x="498347" y="79248"/>
                </a:lnTo>
                <a:lnTo>
                  <a:pt x="492251" y="77724"/>
                </a:lnTo>
                <a:lnTo>
                  <a:pt x="502919" y="77724"/>
                </a:lnTo>
                <a:lnTo>
                  <a:pt x="502919" y="82296"/>
                </a:lnTo>
                <a:close/>
              </a:path>
              <a:path w="4998720" h="281939">
                <a:moveTo>
                  <a:pt x="3445763" y="92963"/>
                </a:moveTo>
                <a:lnTo>
                  <a:pt x="3435096" y="92963"/>
                </a:lnTo>
                <a:lnTo>
                  <a:pt x="3443073" y="80962"/>
                </a:lnTo>
                <a:lnTo>
                  <a:pt x="3453193" y="72390"/>
                </a:lnTo>
                <a:lnTo>
                  <a:pt x="3465314" y="67246"/>
                </a:lnTo>
                <a:lnTo>
                  <a:pt x="3479291" y="65531"/>
                </a:lnTo>
                <a:lnTo>
                  <a:pt x="3486769" y="66103"/>
                </a:lnTo>
                <a:lnTo>
                  <a:pt x="3493388" y="67818"/>
                </a:lnTo>
                <a:lnTo>
                  <a:pt x="3499437" y="70675"/>
                </a:lnTo>
                <a:lnTo>
                  <a:pt x="3505200" y="74675"/>
                </a:lnTo>
                <a:lnTo>
                  <a:pt x="3508560" y="77724"/>
                </a:lnTo>
                <a:lnTo>
                  <a:pt x="3474720" y="77724"/>
                </a:lnTo>
                <a:lnTo>
                  <a:pt x="3466766" y="78605"/>
                </a:lnTo>
                <a:lnTo>
                  <a:pt x="3459099" y="81343"/>
                </a:lnTo>
                <a:lnTo>
                  <a:pt x="3452002" y="86082"/>
                </a:lnTo>
                <a:lnTo>
                  <a:pt x="3445763" y="92963"/>
                </a:lnTo>
                <a:close/>
              </a:path>
              <a:path w="4998720" h="281939">
                <a:moveTo>
                  <a:pt x="3532475" y="99059"/>
                </a:moveTo>
                <a:lnTo>
                  <a:pt x="3520440" y="99059"/>
                </a:lnTo>
                <a:lnTo>
                  <a:pt x="3524178" y="91606"/>
                </a:lnTo>
                <a:lnTo>
                  <a:pt x="3559968" y="66103"/>
                </a:lnTo>
                <a:lnTo>
                  <a:pt x="3567684" y="65531"/>
                </a:lnTo>
                <a:lnTo>
                  <a:pt x="3588567" y="69246"/>
                </a:lnTo>
                <a:lnTo>
                  <a:pt x="3599779" y="77724"/>
                </a:lnTo>
                <a:lnTo>
                  <a:pt x="3566159" y="77724"/>
                </a:lnTo>
                <a:lnTo>
                  <a:pt x="3558206" y="78605"/>
                </a:lnTo>
                <a:lnTo>
                  <a:pt x="3550538" y="81343"/>
                </a:lnTo>
                <a:lnTo>
                  <a:pt x="3543442" y="86082"/>
                </a:lnTo>
                <a:lnTo>
                  <a:pt x="3537204" y="92963"/>
                </a:lnTo>
                <a:lnTo>
                  <a:pt x="3532475" y="99059"/>
                </a:lnTo>
                <a:close/>
              </a:path>
              <a:path w="4998720" h="281939">
                <a:moveTo>
                  <a:pt x="3433572" y="213359"/>
                </a:moveTo>
                <a:lnTo>
                  <a:pt x="3421379" y="213359"/>
                </a:lnTo>
                <a:lnTo>
                  <a:pt x="3421379" y="70103"/>
                </a:lnTo>
                <a:lnTo>
                  <a:pt x="3433572" y="70103"/>
                </a:lnTo>
                <a:lnTo>
                  <a:pt x="3433572" y="92963"/>
                </a:lnTo>
                <a:lnTo>
                  <a:pt x="3445763" y="92963"/>
                </a:lnTo>
                <a:lnTo>
                  <a:pt x="3440644" y="100417"/>
                </a:lnTo>
                <a:lnTo>
                  <a:pt x="3436810" y="109156"/>
                </a:lnTo>
                <a:lnTo>
                  <a:pt x="3434405" y="119324"/>
                </a:lnTo>
                <a:lnTo>
                  <a:pt x="3433572" y="131063"/>
                </a:lnTo>
                <a:lnTo>
                  <a:pt x="3433572" y="213359"/>
                </a:lnTo>
                <a:close/>
              </a:path>
              <a:path w="4998720" h="281939">
                <a:moveTo>
                  <a:pt x="3525011" y="213359"/>
                </a:moveTo>
                <a:lnTo>
                  <a:pt x="3511296" y="213359"/>
                </a:lnTo>
                <a:lnTo>
                  <a:pt x="3511296" y="126491"/>
                </a:lnTo>
                <a:lnTo>
                  <a:pt x="3509010" y="105370"/>
                </a:lnTo>
                <a:lnTo>
                  <a:pt x="3502152" y="90106"/>
                </a:lnTo>
                <a:lnTo>
                  <a:pt x="3490722" y="80843"/>
                </a:lnTo>
                <a:lnTo>
                  <a:pt x="3474720" y="77724"/>
                </a:lnTo>
                <a:lnTo>
                  <a:pt x="3508560" y="77724"/>
                </a:lnTo>
                <a:lnTo>
                  <a:pt x="3510581" y="79557"/>
                </a:lnTo>
                <a:lnTo>
                  <a:pt x="3515106" y="85153"/>
                </a:lnTo>
                <a:lnTo>
                  <a:pt x="3518487" y="91606"/>
                </a:lnTo>
                <a:lnTo>
                  <a:pt x="3520440" y="99059"/>
                </a:lnTo>
                <a:lnTo>
                  <a:pt x="3532475" y="99059"/>
                </a:lnTo>
                <a:lnTo>
                  <a:pt x="3531430" y="100417"/>
                </a:lnTo>
                <a:lnTo>
                  <a:pt x="3527679" y="108966"/>
                </a:lnTo>
                <a:lnTo>
                  <a:pt x="3525631" y="118681"/>
                </a:lnTo>
                <a:lnTo>
                  <a:pt x="3525011" y="129540"/>
                </a:lnTo>
                <a:lnTo>
                  <a:pt x="3525011" y="213359"/>
                </a:lnTo>
                <a:close/>
              </a:path>
              <a:path w="4998720" h="281939">
                <a:moveTo>
                  <a:pt x="3614928" y="213359"/>
                </a:moveTo>
                <a:lnTo>
                  <a:pt x="3601211" y="213359"/>
                </a:lnTo>
                <a:lnTo>
                  <a:pt x="3601171" y="124968"/>
                </a:lnTo>
                <a:lnTo>
                  <a:pt x="3600878" y="113895"/>
                </a:lnTo>
                <a:lnTo>
                  <a:pt x="3582161" y="80200"/>
                </a:lnTo>
                <a:lnTo>
                  <a:pt x="3566159" y="77724"/>
                </a:lnTo>
                <a:lnTo>
                  <a:pt x="3599779" y="77724"/>
                </a:lnTo>
                <a:lnTo>
                  <a:pt x="3603307" y="80390"/>
                </a:lnTo>
                <a:lnTo>
                  <a:pt x="3612046" y="98964"/>
                </a:lnTo>
                <a:lnTo>
                  <a:pt x="3614928" y="124968"/>
                </a:lnTo>
                <a:lnTo>
                  <a:pt x="3614928" y="213359"/>
                </a:lnTo>
                <a:close/>
              </a:path>
              <a:path w="4998720" h="281939">
                <a:moveTo>
                  <a:pt x="2684611" y="96012"/>
                </a:moveTo>
                <a:lnTo>
                  <a:pt x="2674620" y="96012"/>
                </a:lnTo>
                <a:lnTo>
                  <a:pt x="2683525" y="82891"/>
                </a:lnTo>
                <a:lnTo>
                  <a:pt x="2694431" y="73342"/>
                </a:lnTo>
                <a:lnTo>
                  <a:pt x="2707624" y="67508"/>
                </a:lnTo>
                <a:lnTo>
                  <a:pt x="2723387" y="65531"/>
                </a:lnTo>
                <a:lnTo>
                  <a:pt x="2734246" y="66651"/>
                </a:lnTo>
                <a:lnTo>
                  <a:pt x="2743961" y="69913"/>
                </a:lnTo>
                <a:lnTo>
                  <a:pt x="2752534" y="75176"/>
                </a:lnTo>
                <a:lnTo>
                  <a:pt x="2755193" y="77724"/>
                </a:lnTo>
                <a:lnTo>
                  <a:pt x="2721863" y="77724"/>
                </a:lnTo>
                <a:lnTo>
                  <a:pt x="2711886" y="78605"/>
                </a:lnTo>
                <a:lnTo>
                  <a:pt x="2702623" y="81343"/>
                </a:lnTo>
                <a:lnTo>
                  <a:pt x="2694217" y="86082"/>
                </a:lnTo>
                <a:lnTo>
                  <a:pt x="2686811" y="92963"/>
                </a:lnTo>
                <a:lnTo>
                  <a:pt x="2684611" y="96012"/>
                </a:lnTo>
                <a:close/>
              </a:path>
              <a:path w="4998720" h="281939">
                <a:moveTo>
                  <a:pt x="2673096" y="213359"/>
                </a:moveTo>
                <a:lnTo>
                  <a:pt x="2660904" y="213359"/>
                </a:lnTo>
                <a:lnTo>
                  <a:pt x="2660904" y="70103"/>
                </a:lnTo>
                <a:lnTo>
                  <a:pt x="2673096" y="70103"/>
                </a:lnTo>
                <a:lnTo>
                  <a:pt x="2673096" y="96012"/>
                </a:lnTo>
                <a:lnTo>
                  <a:pt x="2684611" y="96012"/>
                </a:lnTo>
                <a:lnTo>
                  <a:pt x="2680811" y="101274"/>
                </a:lnTo>
                <a:lnTo>
                  <a:pt x="2676525" y="110299"/>
                </a:lnTo>
                <a:lnTo>
                  <a:pt x="2673953" y="120181"/>
                </a:lnTo>
                <a:lnTo>
                  <a:pt x="2673096" y="131063"/>
                </a:lnTo>
                <a:lnTo>
                  <a:pt x="2673096" y="213359"/>
                </a:lnTo>
                <a:close/>
              </a:path>
              <a:path w="4998720" h="281939">
                <a:moveTo>
                  <a:pt x="2772155" y="213359"/>
                </a:moveTo>
                <a:lnTo>
                  <a:pt x="2758440" y="213359"/>
                </a:lnTo>
                <a:lnTo>
                  <a:pt x="2758440" y="129540"/>
                </a:lnTo>
                <a:lnTo>
                  <a:pt x="2756154" y="106656"/>
                </a:lnTo>
                <a:lnTo>
                  <a:pt x="2749296" y="90487"/>
                </a:lnTo>
                <a:lnTo>
                  <a:pt x="2737865" y="80891"/>
                </a:lnTo>
                <a:lnTo>
                  <a:pt x="2721863" y="77724"/>
                </a:lnTo>
                <a:lnTo>
                  <a:pt x="2755193" y="77724"/>
                </a:lnTo>
                <a:lnTo>
                  <a:pt x="2771322" y="112514"/>
                </a:lnTo>
                <a:lnTo>
                  <a:pt x="2772155" y="126491"/>
                </a:lnTo>
                <a:lnTo>
                  <a:pt x="2772155" y="213359"/>
                </a:lnTo>
                <a:close/>
              </a:path>
              <a:path w="4998720" h="281939">
                <a:moveTo>
                  <a:pt x="2179320" y="205740"/>
                </a:moveTo>
                <a:lnTo>
                  <a:pt x="2145791" y="205740"/>
                </a:lnTo>
                <a:lnTo>
                  <a:pt x="2160031" y="204025"/>
                </a:lnTo>
                <a:lnTo>
                  <a:pt x="2170556" y="198881"/>
                </a:lnTo>
                <a:lnTo>
                  <a:pt x="2177081" y="190309"/>
                </a:lnTo>
                <a:lnTo>
                  <a:pt x="2179320" y="178308"/>
                </a:lnTo>
                <a:lnTo>
                  <a:pt x="2179320" y="170687"/>
                </a:lnTo>
                <a:lnTo>
                  <a:pt x="2147316" y="147827"/>
                </a:lnTo>
                <a:lnTo>
                  <a:pt x="2137862" y="143232"/>
                </a:lnTo>
                <a:lnTo>
                  <a:pt x="2129980" y="138493"/>
                </a:lnTo>
                <a:lnTo>
                  <a:pt x="2123527" y="133469"/>
                </a:lnTo>
                <a:lnTo>
                  <a:pt x="2118359" y="128016"/>
                </a:lnTo>
                <a:lnTo>
                  <a:pt x="2112263" y="121919"/>
                </a:lnTo>
                <a:lnTo>
                  <a:pt x="2109216" y="114300"/>
                </a:lnTo>
                <a:lnTo>
                  <a:pt x="2109216" y="105155"/>
                </a:lnTo>
                <a:lnTo>
                  <a:pt x="2130099" y="71961"/>
                </a:lnTo>
                <a:lnTo>
                  <a:pt x="2156459" y="65531"/>
                </a:lnTo>
                <a:lnTo>
                  <a:pt x="2165318" y="66079"/>
                </a:lnTo>
                <a:lnTo>
                  <a:pt x="2173604" y="67627"/>
                </a:lnTo>
                <a:lnTo>
                  <a:pt x="2181320" y="70032"/>
                </a:lnTo>
                <a:lnTo>
                  <a:pt x="2188463" y="73151"/>
                </a:lnTo>
                <a:lnTo>
                  <a:pt x="2188463" y="77724"/>
                </a:lnTo>
                <a:lnTo>
                  <a:pt x="2145791" y="77724"/>
                </a:lnTo>
                <a:lnTo>
                  <a:pt x="2138172" y="80772"/>
                </a:lnTo>
                <a:lnTo>
                  <a:pt x="2125979" y="89916"/>
                </a:lnTo>
                <a:lnTo>
                  <a:pt x="2122931" y="96012"/>
                </a:lnTo>
                <a:lnTo>
                  <a:pt x="2122931" y="111251"/>
                </a:lnTo>
                <a:lnTo>
                  <a:pt x="2124455" y="117348"/>
                </a:lnTo>
                <a:lnTo>
                  <a:pt x="2129028" y="120396"/>
                </a:lnTo>
                <a:lnTo>
                  <a:pt x="2132409" y="123848"/>
                </a:lnTo>
                <a:lnTo>
                  <a:pt x="2137791" y="127444"/>
                </a:lnTo>
                <a:lnTo>
                  <a:pt x="2144887" y="131325"/>
                </a:lnTo>
                <a:lnTo>
                  <a:pt x="2153412" y="135636"/>
                </a:lnTo>
                <a:lnTo>
                  <a:pt x="2163746" y="141065"/>
                </a:lnTo>
                <a:lnTo>
                  <a:pt x="2192464" y="170854"/>
                </a:lnTo>
                <a:lnTo>
                  <a:pt x="2193035" y="178308"/>
                </a:lnTo>
                <a:lnTo>
                  <a:pt x="2192178" y="186023"/>
                </a:lnTo>
                <a:lnTo>
                  <a:pt x="2189606" y="193166"/>
                </a:lnTo>
                <a:lnTo>
                  <a:pt x="2185320" y="199739"/>
                </a:lnTo>
                <a:lnTo>
                  <a:pt x="2179320" y="205740"/>
                </a:lnTo>
                <a:close/>
              </a:path>
              <a:path w="4998720" h="281939">
                <a:moveTo>
                  <a:pt x="2188463" y="88391"/>
                </a:moveTo>
                <a:lnTo>
                  <a:pt x="2180439" y="83510"/>
                </a:lnTo>
                <a:lnTo>
                  <a:pt x="2172271" y="80200"/>
                </a:lnTo>
                <a:lnTo>
                  <a:pt x="2163818" y="78319"/>
                </a:lnTo>
                <a:lnTo>
                  <a:pt x="2154935" y="77724"/>
                </a:lnTo>
                <a:lnTo>
                  <a:pt x="2188463" y="77724"/>
                </a:lnTo>
                <a:lnTo>
                  <a:pt x="2188463" y="88391"/>
                </a:lnTo>
                <a:close/>
              </a:path>
              <a:path w="4998720" h="281939">
                <a:moveTo>
                  <a:pt x="2144267" y="216408"/>
                </a:moveTo>
                <a:lnTo>
                  <a:pt x="2134290" y="215836"/>
                </a:lnTo>
                <a:lnTo>
                  <a:pt x="2125027" y="214122"/>
                </a:lnTo>
                <a:lnTo>
                  <a:pt x="2116621" y="211264"/>
                </a:lnTo>
                <a:lnTo>
                  <a:pt x="2109216" y="207263"/>
                </a:lnTo>
                <a:lnTo>
                  <a:pt x="2109216" y="192024"/>
                </a:lnTo>
                <a:lnTo>
                  <a:pt x="2113787" y="196596"/>
                </a:lnTo>
                <a:lnTo>
                  <a:pt x="2119884" y="199644"/>
                </a:lnTo>
                <a:lnTo>
                  <a:pt x="2127504" y="201168"/>
                </a:lnTo>
                <a:lnTo>
                  <a:pt x="2133600" y="204216"/>
                </a:lnTo>
                <a:lnTo>
                  <a:pt x="2139695" y="205740"/>
                </a:lnTo>
                <a:lnTo>
                  <a:pt x="2179320" y="205740"/>
                </a:lnTo>
                <a:lnTo>
                  <a:pt x="2172771" y="210621"/>
                </a:lnTo>
                <a:lnTo>
                  <a:pt x="2164651" y="213931"/>
                </a:lnTo>
                <a:lnTo>
                  <a:pt x="2155102" y="215812"/>
                </a:lnTo>
                <a:lnTo>
                  <a:pt x="2144267" y="216408"/>
                </a:lnTo>
                <a:close/>
              </a:path>
              <a:path w="4998720" h="281939">
                <a:moveTo>
                  <a:pt x="1467612" y="216408"/>
                </a:moveTo>
                <a:lnTo>
                  <a:pt x="1430107" y="205478"/>
                </a:lnTo>
                <a:lnTo>
                  <a:pt x="1406652" y="173545"/>
                </a:lnTo>
                <a:lnTo>
                  <a:pt x="1402079" y="144780"/>
                </a:lnTo>
                <a:lnTo>
                  <a:pt x="1403461" y="128254"/>
                </a:lnTo>
                <a:lnTo>
                  <a:pt x="1421891" y="88391"/>
                </a:lnTo>
                <a:lnTo>
                  <a:pt x="1459825" y="66960"/>
                </a:lnTo>
                <a:lnTo>
                  <a:pt x="1475231" y="65531"/>
                </a:lnTo>
                <a:lnTo>
                  <a:pt x="1483232" y="66079"/>
                </a:lnTo>
                <a:lnTo>
                  <a:pt x="1491233" y="67627"/>
                </a:lnTo>
                <a:lnTo>
                  <a:pt x="1499234" y="70032"/>
                </a:lnTo>
                <a:lnTo>
                  <a:pt x="1507235" y="73151"/>
                </a:lnTo>
                <a:lnTo>
                  <a:pt x="1507235" y="77724"/>
                </a:lnTo>
                <a:lnTo>
                  <a:pt x="1472184" y="77724"/>
                </a:lnTo>
                <a:lnTo>
                  <a:pt x="1460182" y="78866"/>
                </a:lnTo>
                <a:lnTo>
                  <a:pt x="1424154" y="105751"/>
                </a:lnTo>
                <a:lnTo>
                  <a:pt x="1415795" y="143255"/>
                </a:lnTo>
                <a:lnTo>
                  <a:pt x="1416653" y="156400"/>
                </a:lnTo>
                <a:lnTo>
                  <a:pt x="1437822" y="196095"/>
                </a:lnTo>
                <a:lnTo>
                  <a:pt x="1467612" y="205740"/>
                </a:lnTo>
                <a:lnTo>
                  <a:pt x="1505712" y="205740"/>
                </a:lnTo>
                <a:lnTo>
                  <a:pt x="1505712" y="207263"/>
                </a:lnTo>
                <a:lnTo>
                  <a:pt x="1497401" y="211264"/>
                </a:lnTo>
                <a:lnTo>
                  <a:pt x="1488376" y="214122"/>
                </a:lnTo>
                <a:lnTo>
                  <a:pt x="1478494" y="215836"/>
                </a:lnTo>
                <a:lnTo>
                  <a:pt x="1467612" y="216408"/>
                </a:lnTo>
                <a:close/>
              </a:path>
              <a:path w="4998720" h="281939">
                <a:moveTo>
                  <a:pt x="1507235" y="86868"/>
                </a:moveTo>
                <a:lnTo>
                  <a:pt x="1498973" y="82867"/>
                </a:lnTo>
                <a:lnTo>
                  <a:pt x="1490281" y="80009"/>
                </a:lnTo>
                <a:lnTo>
                  <a:pt x="1481304" y="78295"/>
                </a:lnTo>
                <a:lnTo>
                  <a:pt x="1472184" y="77724"/>
                </a:lnTo>
                <a:lnTo>
                  <a:pt x="1507235" y="77724"/>
                </a:lnTo>
                <a:lnTo>
                  <a:pt x="1507235" y="86868"/>
                </a:lnTo>
                <a:close/>
              </a:path>
              <a:path w="4998720" h="281939">
                <a:moveTo>
                  <a:pt x="1505712" y="205740"/>
                </a:moveTo>
                <a:lnTo>
                  <a:pt x="1467612" y="205740"/>
                </a:lnTo>
                <a:lnTo>
                  <a:pt x="1478494" y="204906"/>
                </a:lnTo>
                <a:lnTo>
                  <a:pt x="1488376" y="202501"/>
                </a:lnTo>
                <a:lnTo>
                  <a:pt x="1497401" y="198667"/>
                </a:lnTo>
                <a:lnTo>
                  <a:pt x="1505712" y="193548"/>
                </a:lnTo>
                <a:lnTo>
                  <a:pt x="1505712" y="205740"/>
                </a:lnTo>
                <a:close/>
              </a:path>
              <a:path w="4998720" h="281939">
                <a:moveTo>
                  <a:pt x="577595" y="216408"/>
                </a:moveTo>
                <a:lnTo>
                  <a:pt x="540091" y="205478"/>
                </a:lnTo>
                <a:lnTo>
                  <a:pt x="516635" y="173545"/>
                </a:lnTo>
                <a:lnTo>
                  <a:pt x="512063" y="144780"/>
                </a:lnTo>
                <a:lnTo>
                  <a:pt x="513445" y="128254"/>
                </a:lnTo>
                <a:lnTo>
                  <a:pt x="531876" y="88391"/>
                </a:lnTo>
                <a:lnTo>
                  <a:pt x="569809" y="66960"/>
                </a:lnTo>
                <a:lnTo>
                  <a:pt x="585215" y="65531"/>
                </a:lnTo>
                <a:lnTo>
                  <a:pt x="593216" y="66079"/>
                </a:lnTo>
                <a:lnTo>
                  <a:pt x="601217" y="67627"/>
                </a:lnTo>
                <a:lnTo>
                  <a:pt x="609218" y="70032"/>
                </a:lnTo>
                <a:lnTo>
                  <a:pt x="617219" y="73151"/>
                </a:lnTo>
                <a:lnTo>
                  <a:pt x="617219" y="77724"/>
                </a:lnTo>
                <a:lnTo>
                  <a:pt x="582167" y="77724"/>
                </a:lnTo>
                <a:lnTo>
                  <a:pt x="570166" y="78866"/>
                </a:lnTo>
                <a:lnTo>
                  <a:pt x="534138" y="105751"/>
                </a:lnTo>
                <a:lnTo>
                  <a:pt x="525779" y="143255"/>
                </a:lnTo>
                <a:lnTo>
                  <a:pt x="526637" y="156400"/>
                </a:lnTo>
                <a:lnTo>
                  <a:pt x="547806" y="196095"/>
                </a:lnTo>
                <a:lnTo>
                  <a:pt x="577595" y="205740"/>
                </a:lnTo>
                <a:lnTo>
                  <a:pt x="615695" y="205740"/>
                </a:lnTo>
                <a:lnTo>
                  <a:pt x="615695" y="207263"/>
                </a:lnTo>
                <a:lnTo>
                  <a:pt x="607385" y="211264"/>
                </a:lnTo>
                <a:lnTo>
                  <a:pt x="598360" y="214122"/>
                </a:lnTo>
                <a:lnTo>
                  <a:pt x="588478" y="215836"/>
                </a:lnTo>
                <a:lnTo>
                  <a:pt x="577595" y="216408"/>
                </a:lnTo>
                <a:close/>
              </a:path>
              <a:path w="4998720" h="281939">
                <a:moveTo>
                  <a:pt x="617219" y="86868"/>
                </a:moveTo>
                <a:lnTo>
                  <a:pt x="608957" y="82867"/>
                </a:lnTo>
                <a:lnTo>
                  <a:pt x="600265" y="80009"/>
                </a:lnTo>
                <a:lnTo>
                  <a:pt x="591288" y="78295"/>
                </a:lnTo>
                <a:lnTo>
                  <a:pt x="582167" y="77724"/>
                </a:lnTo>
                <a:lnTo>
                  <a:pt x="617219" y="77724"/>
                </a:lnTo>
                <a:lnTo>
                  <a:pt x="617219" y="86868"/>
                </a:lnTo>
                <a:close/>
              </a:path>
              <a:path w="4998720" h="281939">
                <a:moveTo>
                  <a:pt x="615695" y="205740"/>
                </a:moveTo>
                <a:lnTo>
                  <a:pt x="577595" y="205740"/>
                </a:lnTo>
                <a:lnTo>
                  <a:pt x="588478" y="204906"/>
                </a:lnTo>
                <a:lnTo>
                  <a:pt x="598360" y="202501"/>
                </a:lnTo>
                <a:lnTo>
                  <a:pt x="607385" y="198667"/>
                </a:lnTo>
                <a:lnTo>
                  <a:pt x="615695" y="193548"/>
                </a:lnTo>
                <a:lnTo>
                  <a:pt x="615695" y="205740"/>
                </a:lnTo>
                <a:close/>
              </a:path>
              <a:path w="4998720" h="281939">
                <a:moveTo>
                  <a:pt x="70103" y="205740"/>
                </a:moveTo>
                <a:lnTo>
                  <a:pt x="36575" y="205740"/>
                </a:lnTo>
                <a:lnTo>
                  <a:pt x="50815" y="204025"/>
                </a:lnTo>
                <a:lnTo>
                  <a:pt x="61340" y="198881"/>
                </a:lnTo>
                <a:lnTo>
                  <a:pt x="67865" y="190309"/>
                </a:lnTo>
                <a:lnTo>
                  <a:pt x="70103" y="178308"/>
                </a:lnTo>
                <a:lnTo>
                  <a:pt x="70103" y="170687"/>
                </a:lnTo>
                <a:lnTo>
                  <a:pt x="38100" y="147827"/>
                </a:lnTo>
                <a:lnTo>
                  <a:pt x="28646" y="143232"/>
                </a:lnTo>
                <a:lnTo>
                  <a:pt x="20764" y="138493"/>
                </a:lnTo>
                <a:lnTo>
                  <a:pt x="14311" y="133469"/>
                </a:lnTo>
                <a:lnTo>
                  <a:pt x="9144" y="128016"/>
                </a:lnTo>
                <a:lnTo>
                  <a:pt x="3047" y="121919"/>
                </a:lnTo>
                <a:lnTo>
                  <a:pt x="0" y="114300"/>
                </a:lnTo>
                <a:lnTo>
                  <a:pt x="0" y="105155"/>
                </a:lnTo>
                <a:lnTo>
                  <a:pt x="20883" y="71961"/>
                </a:lnTo>
                <a:lnTo>
                  <a:pt x="47244" y="65531"/>
                </a:lnTo>
                <a:lnTo>
                  <a:pt x="56102" y="66079"/>
                </a:lnTo>
                <a:lnTo>
                  <a:pt x="64388" y="67627"/>
                </a:lnTo>
                <a:lnTo>
                  <a:pt x="72104" y="70032"/>
                </a:lnTo>
                <a:lnTo>
                  <a:pt x="79247" y="73151"/>
                </a:lnTo>
                <a:lnTo>
                  <a:pt x="79247" y="77724"/>
                </a:lnTo>
                <a:lnTo>
                  <a:pt x="36575" y="77724"/>
                </a:lnTo>
                <a:lnTo>
                  <a:pt x="28955" y="80772"/>
                </a:lnTo>
                <a:lnTo>
                  <a:pt x="16763" y="89916"/>
                </a:lnTo>
                <a:lnTo>
                  <a:pt x="13715" y="96012"/>
                </a:lnTo>
                <a:lnTo>
                  <a:pt x="13715" y="111251"/>
                </a:lnTo>
                <a:lnTo>
                  <a:pt x="15239" y="117348"/>
                </a:lnTo>
                <a:lnTo>
                  <a:pt x="19812" y="120396"/>
                </a:lnTo>
                <a:lnTo>
                  <a:pt x="23193" y="123848"/>
                </a:lnTo>
                <a:lnTo>
                  <a:pt x="28575" y="127444"/>
                </a:lnTo>
                <a:lnTo>
                  <a:pt x="35671" y="131325"/>
                </a:lnTo>
                <a:lnTo>
                  <a:pt x="44195" y="135636"/>
                </a:lnTo>
                <a:lnTo>
                  <a:pt x="54530" y="141065"/>
                </a:lnTo>
                <a:lnTo>
                  <a:pt x="83248" y="170854"/>
                </a:lnTo>
                <a:lnTo>
                  <a:pt x="83819" y="178308"/>
                </a:lnTo>
                <a:lnTo>
                  <a:pt x="82962" y="186023"/>
                </a:lnTo>
                <a:lnTo>
                  <a:pt x="80390" y="193166"/>
                </a:lnTo>
                <a:lnTo>
                  <a:pt x="76104" y="199739"/>
                </a:lnTo>
                <a:lnTo>
                  <a:pt x="70103" y="205740"/>
                </a:lnTo>
                <a:close/>
              </a:path>
              <a:path w="4998720" h="281939">
                <a:moveTo>
                  <a:pt x="79247" y="88391"/>
                </a:moveTo>
                <a:lnTo>
                  <a:pt x="71223" y="83510"/>
                </a:lnTo>
                <a:lnTo>
                  <a:pt x="63055" y="80200"/>
                </a:lnTo>
                <a:lnTo>
                  <a:pt x="54602" y="78319"/>
                </a:lnTo>
                <a:lnTo>
                  <a:pt x="45719" y="77724"/>
                </a:lnTo>
                <a:lnTo>
                  <a:pt x="79247" y="77724"/>
                </a:lnTo>
                <a:lnTo>
                  <a:pt x="79247" y="88391"/>
                </a:lnTo>
                <a:close/>
              </a:path>
              <a:path w="4998720" h="281939">
                <a:moveTo>
                  <a:pt x="35051" y="216408"/>
                </a:moveTo>
                <a:lnTo>
                  <a:pt x="25074" y="215836"/>
                </a:lnTo>
                <a:lnTo>
                  <a:pt x="15811" y="214122"/>
                </a:lnTo>
                <a:lnTo>
                  <a:pt x="7405" y="211264"/>
                </a:lnTo>
                <a:lnTo>
                  <a:pt x="0" y="207263"/>
                </a:lnTo>
                <a:lnTo>
                  <a:pt x="0" y="192024"/>
                </a:lnTo>
                <a:lnTo>
                  <a:pt x="4572" y="196596"/>
                </a:lnTo>
                <a:lnTo>
                  <a:pt x="10667" y="199644"/>
                </a:lnTo>
                <a:lnTo>
                  <a:pt x="18287" y="201168"/>
                </a:lnTo>
                <a:lnTo>
                  <a:pt x="24383" y="204216"/>
                </a:lnTo>
                <a:lnTo>
                  <a:pt x="30479" y="205740"/>
                </a:lnTo>
                <a:lnTo>
                  <a:pt x="70103" y="205740"/>
                </a:lnTo>
                <a:lnTo>
                  <a:pt x="63555" y="210621"/>
                </a:lnTo>
                <a:lnTo>
                  <a:pt x="55435" y="213931"/>
                </a:lnTo>
                <a:lnTo>
                  <a:pt x="45886" y="215812"/>
                </a:lnTo>
                <a:lnTo>
                  <a:pt x="35051" y="216408"/>
                </a:lnTo>
                <a:close/>
              </a:path>
              <a:path w="4998720" h="281939">
                <a:moveTo>
                  <a:pt x="2894076" y="70103"/>
                </a:moveTo>
                <a:lnTo>
                  <a:pt x="2881884" y="70103"/>
                </a:lnTo>
                <a:lnTo>
                  <a:pt x="2881884" y="32003"/>
                </a:lnTo>
                <a:lnTo>
                  <a:pt x="2883407" y="32003"/>
                </a:lnTo>
                <a:lnTo>
                  <a:pt x="2886455" y="30480"/>
                </a:lnTo>
                <a:lnTo>
                  <a:pt x="2887979" y="30480"/>
                </a:lnTo>
                <a:lnTo>
                  <a:pt x="2891028" y="28955"/>
                </a:lnTo>
                <a:lnTo>
                  <a:pt x="2892552" y="28955"/>
                </a:lnTo>
                <a:lnTo>
                  <a:pt x="2894076" y="27431"/>
                </a:lnTo>
                <a:lnTo>
                  <a:pt x="2894076" y="70103"/>
                </a:lnTo>
                <a:close/>
              </a:path>
              <a:path w="4998720" h="281939">
                <a:moveTo>
                  <a:pt x="2932176" y="80772"/>
                </a:moveTo>
                <a:lnTo>
                  <a:pt x="2855976" y="80772"/>
                </a:lnTo>
                <a:lnTo>
                  <a:pt x="2855976" y="70103"/>
                </a:lnTo>
                <a:lnTo>
                  <a:pt x="2932176" y="70103"/>
                </a:lnTo>
                <a:lnTo>
                  <a:pt x="2932176" y="80772"/>
                </a:lnTo>
                <a:close/>
              </a:path>
              <a:path w="4998720" h="281939">
                <a:moveTo>
                  <a:pt x="2919984" y="216408"/>
                </a:moveTo>
                <a:lnTo>
                  <a:pt x="2913887" y="216408"/>
                </a:lnTo>
                <a:lnTo>
                  <a:pt x="2899886" y="214098"/>
                </a:lnTo>
                <a:lnTo>
                  <a:pt x="2889885" y="207073"/>
                </a:lnTo>
                <a:lnTo>
                  <a:pt x="2883884" y="195191"/>
                </a:lnTo>
                <a:lnTo>
                  <a:pt x="2881884" y="178308"/>
                </a:lnTo>
                <a:lnTo>
                  <a:pt x="2881884" y="80772"/>
                </a:lnTo>
                <a:lnTo>
                  <a:pt x="2894076" y="80772"/>
                </a:lnTo>
                <a:lnTo>
                  <a:pt x="2894076" y="185927"/>
                </a:lnTo>
                <a:lnTo>
                  <a:pt x="2895600" y="193548"/>
                </a:lnTo>
                <a:lnTo>
                  <a:pt x="2900172" y="198119"/>
                </a:lnTo>
                <a:lnTo>
                  <a:pt x="2903220" y="202691"/>
                </a:lnTo>
                <a:lnTo>
                  <a:pt x="2907791" y="204216"/>
                </a:lnTo>
                <a:lnTo>
                  <a:pt x="2932176" y="204216"/>
                </a:lnTo>
                <a:lnTo>
                  <a:pt x="2932176" y="211836"/>
                </a:lnTo>
                <a:lnTo>
                  <a:pt x="2926079" y="214883"/>
                </a:lnTo>
                <a:lnTo>
                  <a:pt x="2919984" y="216408"/>
                </a:lnTo>
                <a:close/>
              </a:path>
              <a:path w="4998720" h="281939">
                <a:moveTo>
                  <a:pt x="2932176" y="204216"/>
                </a:moveTo>
                <a:lnTo>
                  <a:pt x="2919984" y="204216"/>
                </a:lnTo>
                <a:lnTo>
                  <a:pt x="2926079" y="202691"/>
                </a:lnTo>
                <a:lnTo>
                  <a:pt x="2932176" y="199644"/>
                </a:lnTo>
                <a:lnTo>
                  <a:pt x="2932176" y="204216"/>
                </a:lnTo>
                <a:close/>
              </a:path>
              <a:path w="4998720" h="281939">
                <a:moveTo>
                  <a:pt x="888491" y="213359"/>
                </a:moveTo>
                <a:lnTo>
                  <a:pt x="874776" y="213359"/>
                </a:lnTo>
                <a:lnTo>
                  <a:pt x="874776" y="12191"/>
                </a:lnTo>
                <a:lnTo>
                  <a:pt x="931163" y="12191"/>
                </a:lnTo>
                <a:lnTo>
                  <a:pt x="943165" y="13049"/>
                </a:lnTo>
                <a:lnTo>
                  <a:pt x="954024" y="15621"/>
                </a:lnTo>
                <a:lnTo>
                  <a:pt x="963739" y="19907"/>
                </a:lnTo>
                <a:lnTo>
                  <a:pt x="970134" y="24383"/>
                </a:lnTo>
                <a:lnTo>
                  <a:pt x="888491" y="24383"/>
                </a:lnTo>
                <a:lnTo>
                  <a:pt x="888491" y="111251"/>
                </a:lnTo>
                <a:lnTo>
                  <a:pt x="962944" y="111251"/>
                </a:lnTo>
                <a:lnTo>
                  <a:pt x="960120" y="113156"/>
                </a:lnTo>
                <a:lnTo>
                  <a:pt x="950928" y="116871"/>
                </a:lnTo>
                <a:lnTo>
                  <a:pt x="940307" y="118872"/>
                </a:lnTo>
                <a:lnTo>
                  <a:pt x="940307" y="120396"/>
                </a:lnTo>
                <a:lnTo>
                  <a:pt x="945352" y="123444"/>
                </a:lnTo>
                <a:lnTo>
                  <a:pt x="888491" y="123444"/>
                </a:lnTo>
                <a:lnTo>
                  <a:pt x="888491" y="213359"/>
                </a:lnTo>
                <a:close/>
              </a:path>
              <a:path w="4998720" h="281939">
                <a:moveTo>
                  <a:pt x="962944" y="111251"/>
                </a:moveTo>
                <a:lnTo>
                  <a:pt x="923544" y="111251"/>
                </a:lnTo>
                <a:lnTo>
                  <a:pt x="934402" y="110418"/>
                </a:lnTo>
                <a:lnTo>
                  <a:pt x="944118" y="108013"/>
                </a:lnTo>
                <a:lnTo>
                  <a:pt x="972978" y="75485"/>
                </a:lnTo>
                <a:lnTo>
                  <a:pt x="973835" y="65531"/>
                </a:lnTo>
                <a:lnTo>
                  <a:pt x="973002" y="56697"/>
                </a:lnTo>
                <a:lnTo>
                  <a:pt x="946403" y="27431"/>
                </a:lnTo>
                <a:lnTo>
                  <a:pt x="926591" y="24383"/>
                </a:lnTo>
                <a:lnTo>
                  <a:pt x="970134" y="24383"/>
                </a:lnTo>
                <a:lnTo>
                  <a:pt x="987551" y="64008"/>
                </a:lnTo>
                <a:lnTo>
                  <a:pt x="986718" y="74866"/>
                </a:lnTo>
                <a:lnTo>
                  <a:pt x="984313" y="84581"/>
                </a:lnTo>
                <a:lnTo>
                  <a:pt x="980479" y="93154"/>
                </a:lnTo>
                <a:lnTo>
                  <a:pt x="975359" y="100583"/>
                </a:lnTo>
                <a:lnTo>
                  <a:pt x="968168" y="107727"/>
                </a:lnTo>
                <a:lnTo>
                  <a:pt x="962944" y="111251"/>
                </a:lnTo>
                <a:close/>
              </a:path>
              <a:path w="4998720" h="281939">
                <a:moveTo>
                  <a:pt x="993648" y="213359"/>
                </a:moveTo>
                <a:lnTo>
                  <a:pt x="978407" y="213359"/>
                </a:lnTo>
                <a:lnTo>
                  <a:pt x="950976" y="153924"/>
                </a:lnTo>
                <a:lnTo>
                  <a:pt x="946642" y="145613"/>
                </a:lnTo>
                <a:lnTo>
                  <a:pt x="942594" y="138874"/>
                </a:lnTo>
                <a:lnTo>
                  <a:pt x="938545" y="133564"/>
                </a:lnTo>
                <a:lnTo>
                  <a:pt x="934212" y="129540"/>
                </a:lnTo>
                <a:lnTo>
                  <a:pt x="922020" y="123444"/>
                </a:lnTo>
                <a:lnTo>
                  <a:pt x="945352" y="123444"/>
                </a:lnTo>
                <a:lnTo>
                  <a:pt x="946022" y="123848"/>
                </a:lnTo>
                <a:lnTo>
                  <a:pt x="951737" y="129730"/>
                </a:lnTo>
                <a:lnTo>
                  <a:pt x="957452" y="138183"/>
                </a:lnTo>
                <a:lnTo>
                  <a:pt x="963167" y="149351"/>
                </a:lnTo>
                <a:lnTo>
                  <a:pt x="993648" y="213359"/>
                </a:lnTo>
                <a:close/>
              </a:path>
              <a:path w="4998720" h="281939">
                <a:moveTo>
                  <a:pt x="2817876" y="74675"/>
                </a:moveTo>
                <a:lnTo>
                  <a:pt x="2807207" y="74675"/>
                </a:lnTo>
                <a:lnTo>
                  <a:pt x="2825496" y="12191"/>
                </a:lnTo>
                <a:lnTo>
                  <a:pt x="2839211" y="12191"/>
                </a:lnTo>
                <a:lnTo>
                  <a:pt x="2817876" y="74675"/>
                </a:lnTo>
                <a:close/>
              </a:path>
              <a:path w="4998720" h="281939">
                <a:moveTo>
                  <a:pt x="4998720" y="213359"/>
                </a:moveTo>
                <a:lnTo>
                  <a:pt x="4986528" y="213359"/>
                </a:lnTo>
                <a:lnTo>
                  <a:pt x="4986528" y="0"/>
                </a:lnTo>
                <a:lnTo>
                  <a:pt x="4998720" y="0"/>
                </a:lnTo>
                <a:lnTo>
                  <a:pt x="4998720" y="213359"/>
                </a:lnTo>
                <a:close/>
              </a:path>
              <a:path w="4998720" h="281939">
                <a:moveTo>
                  <a:pt x="4794504" y="213359"/>
                </a:moveTo>
                <a:lnTo>
                  <a:pt x="4782311" y="213359"/>
                </a:lnTo>
                <a:lnTo>
                  <a:pt x="4782311" y="0"/>
                </a:lnTo>
                <a:lnTo>
                  <a:pt x="4794504" y="0"/>
                </a:lnTo>
                <a:lnTo>
                  <a:pt x="4794504" y="213359"/>
                </a:lnTo>
                <a:close/>
              </a:path>
              <a:path w="4998720" h="281939">
                <a:moveTo>
                  <a:pt x="4735067" y="213359"/>
                </a:moveTo>
                <a:lnTo>
                  <a:pt x="4722876" y="213359"/>
                </a:lnTo>
                <a:lnTo>
                  <a:pt x="4722876" y="0"/>
                </a:lnTo>
                <a:lnTo>
                  <a:pt x="4735067" y="0"/>
                </a:lnTo>
                <a:lnTo>
                  <a:pt x="4735067" y="213359"/>
                </a:lnTo>
                <a:close/>
              </a:path>
              <a:path w="4998720" h="281939">
                <a:moveTo>
                  <a:pt x="1552955" y="213359"/>
                </a:moveTo>
                <a:lnTo>
                  <a:pt x="1540763" y="213359"/>
                </a:lnTo>
                <a:lnTo>
                  <a:pt x="1540763" y="0"/>
                </a:lnTo>
                <a:lnTo>
                  <a:pt x="1552955" y="0"/>
                </a:lnTo>
                <a:lnTo>
                  <a:pt x="1552955" y="137159"/>
                </a:lnTo>
                <a:lnTo>
                  <a:pt x="1569719" y="137159"/>
                </a:lnTo>
                <a:lnTo>
                  <a:pt x="1568195" y="138683"/>
                </a:lnTo>
                <a:lnTo>
                  <a:pt x="1571181" y="141731"/>
                </a:lnTo>
                <a:lnTo>
                  <a:pt x="1552955" y="141731"/>
                </a:lnTo>
                <a:lnTo>
                  <a:pt x="1552955" y="213359"/>
                </a:lnTo>
                <a:close/>
              </a:path>
              <a:path w="4998720" h="281939">
                <a:moveTo>
                  <a:pt x="1569719" y="137159"/>
                </a:moveTo>
                <a:lnTo>
                  <a:pt x="1554479" y="137159"/>
                </a:lnTo>
                <a:lnTo>
                  <a:pt x="1620012" y="70103"/>
                </a:lnTo>
                <a:lnTo>
                  <a:pt x="1636776" y="70103"/>
                </a:lnTo>
                <a:lnTo>
                  <a:pt x="1569719" y="137159"/>
                </a:lnTo>
                <a:close/>
              </a:path>
              <a:path w="4998720" h="281939">
                <a:moveTo>
                  <a:pt x="1641348" y="213359"/>
                </a:moveTo>
                <a:lnTo>
                  <a:pt x="1623059" y="213359"/>
                </a:lnTo>
                <a:lnTo>
                  <a:pt x="1554479" y="141731"/>
                </a:lnTo>
                <a:lnTo>
                  <a:pt x="1571181" y="141731"/>
                </a:lnTo>
                <a:lnTo>
                  <a:pt x="1641348" y="213359"/>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
        <p:nvSpPr>
          <p:cNvPr id="22" name="object 22"/>
          <p:cNvSpPr/>
          <p:nvPr/>
        </p:nvSpPr>
        <p:spPr>
          <a:xfrm>
            <a:off x="2009438" y="520401"/>
            <a:ext cx="3498925" cy="423581"/>
          </a:xfrm>
          <a:prstGeom prst="rect">
            <a:avLst/>
          </a:prstGeom>
          <a:blipFill>
            <a:blip r:embed="rId10" cstate="print"/>
            <a:stretch>
              <a:fillRect/>
            </a:stretch>
          </a:blipFill>
        </p:spPr>
        <p:txBody>
          <a:bodyPr wrap="square" lIns="0" tIns="0" rIns="0" bIns="0" rtlCol="0"/>
          <a:lstStyle/>
          <a:p>
            <a:pPr defTabSz="806867"/>
            <a:endParaRPr sz="1588" kern="0">
              <a:solidFill>
                <a:sysClr val="windowText" lastClr="000000"/>
              </a:solidFill>
            </a:endParaRPr>
          </a:p>
        </p:txBody>
      </p:sp>
      <p:pic>
        <p:nvPicPr>
          <p:cNvPr id="23" name="Picture 22"/>
          <p:cNvPicPr>
            <a:picLocks noChangeAspect="1"/>
          </p:cNvPicPr>
          <p:nvPr/>
        </p:nvPicPr>
        <p:blipFill>
          <a:blip r:embed="rId11"/>
          <a:stretch>
            <a:fillRect/>
          </a:stretch>
        </p:blipFill>
        <p:spPr>
          <a:xfrm>
            <a:off x="0" y="0"/>
            <a:ext cx="9937824" cy="6377681"/>
          </a:xfrm>
          <a:prstGeom prst="rect">
            <a:avLst/>
          </a:prstGeom>
        </p:spPr>
      </p:pic>
    </p:spTree>
    <p:extLst>
      <p:ext uri="{BB962C8B-B14F-4D97-AF65-F5344CB8AC3E}">
        <p14:creationId xmlns:p14="http://schemas.microsoft.com/office/powerpoint/2010/main" val="1687549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2" name="TextBox 1"/>
          <p:cNvSpPr txBox="1"/>
          <p:nvPr/>
        </p:nvSpPr>
        <p:spPr>
          <a:xfrm>
            <a:off x="4274384" y="2854864"/>
            <a:ext cx="3654012" cy="769441"/>
          </a:xfrm>
          <a:prstGeom prst="rect">
            <a:avLst/>
          </a:prstGeom>
          <a:noFill/>
        </p:spPr>
        <p:txBody>
          <a:bodyPr wrap="square" rtlCol="0">
            <a:spAutoFit/>
          </a:bodyPr>
          <a:lstStyle/>
          <a:p>
            <a:r>
              <a:rPr lang="en-US" sz="4400" dirty="0"/>
              <a:t>Demonstration</a:t>
            </a:r>
          </a:p>
        </p:txBody>
      </p:sp>
    </p:spTree>
    <p:extLst>
      <p:ext uri="{BB962C8B-B14F-4D97-AF65-F5344CB8AC3E}">
        <p14:creationId xmlns:p14="http://schemas.microsoft.com/office/powerpoint/2010/main" val="4067372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6215300" y="717789"/>
            <a:ext cx="0" cy="601752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838608" y="98852"/>
            <a:ext cx="2913875" cy="461665"/>
          </a:xfrm>
          <a:prstGeom prst="rect">
            <a:avLst/>
          </a:prstGeom>
          <a:noFill/>
        </p:spPr>
        <p:txBody>
          <a:bodyPr wrap="none" rtlCol="0">
            <a:spAutoFit/>
          </a:bodyPr>
          <a:lstStyle/>
          <a:p>
            <a:r>
              <a:rPr lang="en-US" sz="2400" b="1" dirty="0"/>
              <a:t>SQL Server R Services</a:t>
            </a:r>
          </a:p>
        </p:txBody>
      </p:sp>
      <p:sp>
        <p:nvSpPr>
          <p:cNvPr id="43" name="TextBox 42"/>
          <p:cNvSpPr txBox="1"/>
          <p:nvPr/>
        </p:nvSpPr>
        <p:spPr>
          <a:xfrm>
            <a:off x="894296" y="2275886"/>
            <a:ext cx="4283133" cy="3477875"/>
          </a:xfrm>
          <a:prstGeom prst="rect">
            <a:avLst/>
          </a:prstGeom>
          <a:noFill/>
        </p:spPr>
        <p:txBody>
          <a:bodyPr wrap="square" rtlCol="0">
            <a:spAutoFit/>
          </a:bodyPr>
          <a:lstStyle/>
          <a:p>
            <a:pPr algn="ctr"/>
            <a:r>
              <a:rPr lang="en-US" sz="2000" dirty="0">
                <a:latin typeface="Segoe UI" panose="020B0502040204020203" pitchFamily="34" charset="0"/>
                <a:cs typeface="Segoe UI" panose="020B0502040204020203" pitchFamily="34" charset="0"/>
              </a:rPr>
              <a:t>Data scientists / analysts work in existing development environment</a:t>
            </a:r>
          </a:p>
          <a:p>
            <a:pPr algn="ctr"/>
            <a:endParaRPr lang="en-US" sz="2000" dirty="0">
              <a:latin typeface="Segoe UI" panose="020B0502040204020203" pitchFamily="34" charset="0"/>
              <a:cs typeface="Segoe UI" panose="020B0502040204020203" pitchFamily="34" charset="0"/>
            </a:endParaRPr>
          </a:p>
          <a:p>
            <a:pPr algn="ctr"/>
            <a:r>
              <a:rPr lang="en-US" sz="2000" dirty="0">
                <a:latin typeface="Segoe UI" panose="020B0502040204020203" pitchFamily="34" charset="0"/>
                <a:cs typeface="Segoe UI" panose="020B0502040204020203" pitchFamily="34" charset="0"/>
              </a:rPr>
              <a:t>Use optimized RevoScaleR functions (available with Microsoft R Client)</a:t>
            </a:r>
          </a:p>
          <a:p>
            <a:pPr algn="ctr"/>
            <a:endParaRPr lang="en-US" sz="2000" dirty="0">
              <a:latin typeface="Segoe UI" panose="020B0502040204020203" pitchFamily="34" charset="0"/>
              <a:cs typeface="Segoe UI" panose="020B0502040204020203" pitchFamily="34" charset="0"/>
            </a:endParaRPr>
          </a:p>
          <a:p>
            <a:pPr algn="ctr"/>
            <a:r>
              <a:rPr lang="en-US" sz="2000" dirty="0">
                <a:latin typeface="Segoe UI" panose="020B0502040204020203" pitchFamily="34" charset="0"/>
                <a:cs typeface="Segoe UI" panose="020B0502040204020203" pitchFamily="34" charset="0"/>
              </a:rPr>
              <a:t>Compute in-database </a:t>
            </a:r>
          </a:p>
          <a:p>
            <a:pPr algn="ctr"/>
            <a:r>
              <a:rPr lang="en-US" sz="2000" dirty="0">
                <a:latin typeface="Segoe UI" panose="020B0502040204020203" pitchFamily="34" charset="0"/>
                <a:cs typeface="Segoe UI" panose="020B0502040204020203" pitchFamily="34" charset="0"/>
              </a:rPr>
              <a:t>instead of using local resources</a:t>
            </a:r>
          </a:p>
          <a:p>
            <a:pPr algn="ctr"/>
            <a:endParaRPr lang="en-US" sz="2000" dirty="0">
              <a:latin typeface="Segoe UI" panose="020B0502040204020203" pitchFamily="34" charset="0"/>
              <a:cs typeface="Segoe UI" panose="020B0502040204020203" pitchFamily="34" charset="0"/>
            </a:endParaRPr>
          </a:p>
          <a:p>
            <a:pPr algn="ctr"/>
            <a:r>
              <a:rPr lang="en-US" sz="2000" dirty="0">
                <a:latin typeface="Segoe UI" panose="020B0502040204020203" pitchFamily="34" charset="0"/>
                <a:cs typeface="Segoe UI" panose="020B0502040204020203" pitchFamily="34" charset="0"/>
              </a:rPr>
              <a:t>Enhance SQL data with R features</a:t>
            </a:r>
          </a:p>
          <a:p>
            <a:pPr algn="ctr"/>
            <a:endParaRPr lang="en-US" sz="2000" dirty="0"/>
          </a:p>
        </p:txBody>
      </p:sp>
      <p:pic>
        <p:nvPicPr>
          <p:cNvPr id="1026" name="Picture 2" descr="http://www.techcentral.ie/wp-content/uploads/2016/03/Microsoft_SQL_Serv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052" y="5327437"/>
            <a:ext cx="2711284" cy="15305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rstudio.com/wp-content/uploads/2014/06/RStudio-Ball.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85749" y="5434591"/>
            <a:ext cx="1121134" cy="11211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2681892" y="5327436"/>
            <a:ext cx="2670886" cy="1335444"/>
          </a:xfrm>
          <a:prstGeom prst="rect">
            <a:avLst/>
          </a:prstGeom>
        </p:spPr>
      </p:pic>
      <p:sp>
        <p:nvSpPr>
          <p:cNvPr id="19" name="TextBox 18"/>
          <p:cNvSpPr txBox="1"/>
          <p:nvPr/>
        </p:nvSpPr>
        <p:spPr>
          <a:xfrm>
            <a:off x="6901733" y="2593708"/>
            <a:ext cx="4834392" cy="2862322"/>
          </a:xfrm>
          <a:prstGeom prst="rect">
            <a:avLst/>
          </a:prstGeom>
          <a:noFill/>
        </p:spPr>
        <p:txBody>
          <a:bodyPr wrap="square" rtlCol="0">
            <a:spAutoFit/>
          </a:bodyPr>
          <a:lstStyle/>
          <a:p>
            <a:pPr algn="ctr"/>
            <a:r>
              <a:rPr lang="en-US" sz="2000" dirty="0">
                <a:latin typeface="Segoe UI" panose="020B0502040204020203" pitchFamily="34" charset="0"/>
                <a:cs typeface="Segoe UI" panose="020B0502040204020203" pitchFamily="34" charset="0"/>
              </a:rPr>
              <a:t>Embed R code in </a:t>
            </a:r>
          </a:p>
          <a:p>
            <a:pPr algn="ctr"/>
            <a:r>
              <a:rPr lang="en-US" sz="2000" dirty="0">
                <a:latin typeface="Segoe UI" panose="020B0502040204020203" pitchFamily="34" charset="0"/>
                <a:cs typeface="Segoe UI" panose="020B0502040204020203" pitchFamily="34" charset="0"/>
              </a:rPr>
              <a:t>SQL stored procedures</a:t>
            </a:r>
          </a:p>
          <a:p>
            <a:pPr algn="ctr"/>
            <a:endParaRPr lang="en-US" sz="2000" dirty="0">
              <a:latin typeface="Segoe UI" panose="020B0502040204020203" pitchFamily="34" charset="0"/>
              <a:cs typeface="Segoe UI" panose="020B0502040204020203" pitchFamily="34" charset="0"/>
            </a:endParaRPr>
          </a:p>
          <a:p>
            <a:pPr algn="ctr"/>
            <a:r>
              <a:rPr lang="en-US" sz="2000" dirty="0">
                <a:latin typeface="Segoe UI" panose="020B0502040204020203" pitchFamily="34" charset="0"/>
                <a:cs typeface="Segoe UI" panose="020B0502040204020203" pitchFamily="34" charset="0"/>
              </a:rPr>
              <a:t>Send SQL input</a:t>
            </a:r>
          </a:p>
          <a:p>
            <a:pPr algn="ctr"/>
            <a:r>
              <a:rPr lang="en-US" sz="2000" dirty="0">
                <a:latin typeface="Segoe UI" panose="020B0502040204020203" pitchFamily="34" charset="0"/>
                <a:cs typeface="Segoe UI" panose="020B0502040204020203" pitchFamily="34" charset="0"/>
              </a:rPr>
              <a:t>Receive dataset, model, or plot output</a:t>
            </a:r>
          </a:p>
          <a:p>
            <a:pPr algn="ctr"/>
            <a:endParaRPr lang="en-US" sz="2000" dirty="0">
              <a:latin typeface="Segoe UI" panose="020B0502040204020203" pitchFamily="34" charset="0"/>
              <a:cs typeface="Segoe UI" panose="020B0502040204020203" pitchFamily="34" charset="0"/>
            </a:endParaRPr>
          </a:p>
          <a:p>
            <a:pPr algn="ctr"/>
            <a:r>
              <a:rPr lang="en-US" sz="2000" dirty="0">
                <a:latin typeface="Segoe UI" panose="020B0502040204020203" pitchFamily="34" charset="0"/>
                <a:cs typeface="Segoe UI" panose="020B0502040204020203" pitchFamily="34" charset="0"/>
              </a:rPr>
              <a:t>Consume in applications </a:t>
            </a:r>
          </a:p>
          <a:p>
            <a:pPr algn="ctr"/>
            <a:r>
              <a:rPr lang="en-US" sz="2000" dirty="0">
                <a:latin typeface="Segoe UI" panose="020B0502040204020203" pitchFamily="34" charset="0"/>
                <a:cs typeface="Segoe UI" panose="020B0502040204020203" pitchFamily="34" charset="0"/>
              </a:rPr>
              <a:t>or other client tools</a:t>
            </a:r>
          </a:p>
          <a:p>
            <a:pPr algn="ctr"/>
            <a:endParaRPr lang="en-US" sz="2000" dirty="0"/>
          </a:p>
        </p:txBody>
      </p:sp>
      <p:sp>
        <p:nvSpPr>
          <p:cNvPr id="20" name="TextBox 19"/>
          <p:cNvSpPr txBox="1"/>
          <p:nvPr/>
        </p:nvSpPr>
        <p:spPr>
          <a:xfrm>
            <a:off x="894296" y="1491226"/>
            <a:ext cx="4283133"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Development</a:t>
            </a:r>
            <a:endParaRPr lang="en-US" sz="3600" b="1" dirty="0"/>
          </a:p>
        </p:txBody>
      </p:sp>
      <p:sp>
        <p:nvSpPr>
          <p:cNvPr id="21" name="TextBox 20"/>
          <p:cNvSpPr txBox="1"/>
          <p:nvPr/>
        </p:nvSpPr>
        <p:spPr>
          <a:xfrm>
            <a:off x="7202126" y="1491226"/>
            <a:ext cx="4283133"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Deployment</a:t>
            </a:r>
            <a:endParaRPr lang="en-US" sz="3600" b="1" dirty="0"/>
          </a:p>
        </p:txBody>
      </p:sp>
    </p:spTree>
    <p:extLst>
      <p:ext uri="{BB962C8B-B14F-4D97-AF65-F5344CB8AC3E}">
        <p14:creationId xmlns:p14="http://schemas.microsoft.com/office/powerpoint/2010/main" val="192534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6215300" y="717789"/>
            <a:ext cx="0" cy="601752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838608" y="98852"/>
            <a:ext cx="2913875" cy="461665"/>
          </a:xfrm>
          <a:prstGeom prst="rect">
            <a:avLst/>
          </a:prstGeom>
          <a:noFill/>
        </p:spPr>
        <p:txBody>
          <a:bodyPr wrap="none" rtlCol="0">
            <a:spAutoFit/>
          </a:bodyPr>
          <a:lstStyle/>
          <a:p>
            <a:r>
              <a:rPr lang="en-US" sz="2400" b="1" dirty="0"/>
              <a:t>SQL Server R Services</a:t>
            </a:r>
          </a:p>
        </p:txBody>
      </p:sp>
      <p:pic>
        <p:nvPicPr>
          <p:cNvPr id="1026" name="Picture 2" descr="http://www.techcentral.ie/wp-content/uploads/2016/03/Microsoft_SQL_Serv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052" y="5327437"/>
            <a:ext cx="2711284" cy="15305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rstudio.com/wp-content/uploads/2014/06/RStudio-Ball.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85749" y="5434591"/>
            <a:ext cx="1121134" cy="11211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2681892" y="5327436"/>
            <a:ext cx="2670886" cy="1335444"/>
          </a:xfrm>
          <a:prstGeom prst="rect">
            <a:avLst/>
          </a:prstGeom>
        </p:spPr>
      </p:pic>
      <p:sp>
        <p:nvSpPr>
          <p:cNvPr id="20" name="TextBox 19"/>
          <p:cNvSpPr txBox="1"/>
          <p:nvPr/>
        </p:nvSpPr>
        <p:spPr>
          <a:xfrm>
            <a:off x="894296" y="1491226"/>
            <a:ext cx="4283133"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Development</a:t>
            </a:r>
            <a:endParaRPr lang="en-US" sz="3600" b="1" dirty="0"/>
          </a:p>
        </p:txBody>
      </p:sp>
      <p:sp>
        <p:nvSpPr>
          <p:cNvPr id="21" name="TextBox 20"/>
          <p:cNvSpPr txBox="1"/>
          <p:nvPr/>
        </p:nvSpPr>
        <p:spPr>
          <a:xfrm>
            <a:off x="7202126" y="1491226"/>
            <a:ext cx="4283133"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Deployment</a:t>
            </a:r>
            <a:endParaRPr lang="en-US" sz="3600" b="1" dirty="0"/>
          </a:p>
        </p:txBody>
      </p:sp>
      <p:sp>
        <p:nvSpPr>
          <p:cNvPr id="2" name="Rectangle 1"/>
          <p:cNvSpPr/>
          <p:nvPr/>
        </p:nvSpPr>
        <p:spPr>
          <a:xfrm>
            <a:off x="6798367" y="2753508"/>
            <a:ext cx="5208104" cy="2308324"/>
          </a:xfrm>
          <a:prstGeom prst="rect">
            <a:avLst/>
          </a:prstGeom>
        </p:spPr>
        <p:txBody>
          <a:bodyPr wrap="square">
            <a:spAutoFit/>
          </a:bodyPr>
          <a:lstStyle/>
          <a:p>
            <a:r>
              <a:rPr lang="en-US" dirty="0">
                <a:latin typeface="Segoe UI" panose="020B0502040204020203" pitchFamily="34" charset="0"/>
                <a:cs typeface="Segoe UI" panose="020B0502040204020203" pitchFamily="34" charset="0"/>
              </a:rPr>
              <a:t>EXEC sp_execute_external_script</a:t>
            </a:r>
          </a:p>
          <a:p>
            <a:r>
              <a:rPr lang="en-US" dirty="0">
                <a:latin typeface="Segoe UI" panose="020B0502040204020203" pitchFamily="34" charset="0"/>
                <a:cs typeface="Segoe UI" panose="020B0502040204020203" pitchFamily="34" charset="0"/>
              </a:rPr>
              <a:t>    @language = N’R’,</a:t>
            </a:r>
          </a:p>
          <a:p>
            <a:r>
              <a:rPr lang="en-US" dirty="0">
                <a:latin typeface="Segoe UI" panose="020B0502040204020203" pitchFamily="34" charset="0"/>
                <a:cs typeface="Segoe UI" panose="020B0502040204020203" pitchFamily="34" charset="0"/>
              </a:rPr>
              <a:t>    @script = N’</a:t>
            </a:r>
            <a:r>
              <a:rPr lang="en-US" i="1" dirty="0">
                <a:solidFill>
                  <a:srgbClr val="C00000"/>
                </a:solidFill>
                <a:latin typeface="Segoe UI" panose="020B0502040204020203" pitchFamily="34" charset="0"/>
                <a:cs typeface="Segoe UI" panose="020B0502040204020203" pitchFamily="34" charset="0"/>
              </a:rPr>
              <a:t>[R code goes here]</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    @input_data_1 = N’</a:t>
            </a:r>
            <a:r>
              <a:rPr lang="en-US" i="1" dirty="0">
                <a:solidFill>
                  <a:schemeClr val="accent4">
                    <a:lumMod val="75000"/>
                  </a:schemeClr>
                </a:solidFill>
                <a:latin typeface="Segoe UI" panose="020B0502040204020203" pitchFamily="34" charset="0"/>
                <a:cs typeface="Segoe UI" panose="020B0502040204020203" pitchFamily="34" charset="0"/>
              </a:rPr>
              <a:t>[SQL input]</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    [ , @input_data_1_name = N‘InputDataSet’ ]</a:t>
            </a:r>
          </a:p>
          <a:p>
            <a:r>
              <a:rPr lang="en-US" dirty="0">
                <a:latin typeface="Segoe UI" panose="020B0502040204020203" pitchFamily="34" charset="0"/>
                <a:cs typeface="Segoe UI" panose="020B0502040204020203" pitchFamily="34" charset="0"/>
              </a:rPr>
              <a:t>    [ , @output_data_1_name = N’OutputDataSet’ ]</a:t>
            </a:r>
          </a:p>
          <a:p>
            <a:r>
              <a:rPr lang="en-US" dirty="0">
                <a:latin typeface="Segoe UI" panose="020B0502040204020203" pitchFamily="34" charset="0"/>
                <a:cs typeface="Segoe UI" panose="020B0502040204020203" pitchFamily="34" charset="0"/>
              </a:rPr>
              <a:t>    [ , @params = N’parameter’ ]</a:t>
            </a:r>
          </a:p>
          <a:p>
            <a:r>
              <a:rPr lang="en-US" dirty="0">
                <a:latin typeface="Segoe UI" panose="020B0502040204020203" pitchFamily="34" charset="0"/>
                <a:cs typeface="Segoe UI" panose="020B0502040204020203" pitchFamily="34" charset="0"/>
              </a:rPr>
              <a:t>WITH RESULT SETS ((</a:t>
            </a:r>
            <a:r>
              <a:rPr lang="en-US" i="1" dirty="0">
                <a:solidFill>
                  <a:schemeClr val="accent4">
                    <a:lumMod val="75000"/>
                  </a:schemeClr>
                </a:solidFill>
                <a:latin typeface="Segoe UI" panose="020B0502040204020203" pitchFamily="34" charset="0"/>
                <a:cs typeface="Segoe UI" panose="020B0502040204020203" pitchFamily="34" charset="0"/>
              </a:rPr>
              <a:t>[SQL output]</a:t>
            </a:r>
            <a:r>
              <a:rPr lang="en-US" dirty="0">
                <a:latin typeface="Segoe UI" panose="020B0502040204020203" pitchFamily="34" charset="0"/>
                <a:cs typeface="Segoe UI" panose="020B0502040204020203" pitchFamily="34" charset="0"/>
              </a:rPr>
              <a:t>));</a:t>
            </a:r>
          </a:p>
        </p:txBody>
      </p:sp>
      <p:sp>
        <p:nvSpPr>
          <p:cNvPr id="14" name="Rectangle 13"/>
          <p:cNvSpPr/>
          <p:nvPr/>
        </p:nvSpPr>
        <p:spPr>
          <a:xfrm>
            <a:off x="583886" y="2753508"/>
            <a:ext cx="5208104" cy="2308324"/>
          </a:xfrm>
          <a:prstGeom prst="rect">
            <a:avLst/>
          </a:prstGeom>
        </p:spPr>
        <p:txBody>
          <a:bodyPr wrap="square">
            <a:spAutoFit/>
          </a:bodyPr>
          <a:lstStyle/>
          <a:p>
            <a:r>
              <a:rPr lang="en-US" dirty="0">
                <a:latin typeface="Segoe UI" panose="020B0502040204020203" pitchFamily="34" charset="0"/>
                <a:cs typeface="Segoe UI" panose="020B0502040204020203" pitchFamily="34" charset="0"/>
              </a:rPr>
              <a:t>sql &lt;- RxInSqlServer([</a:t>
            </a:r>
            <a:r>
              <a:rPr lang="en-US" i="1" dirty="0">
                <a:solidFill>
                  <a:schemeClr val="accent4">
                    <a:lumMod val="75000"/>
                  </a:schemeClr>
                </a:solidFill>
                <a:latin typeface="Segoe UI" panose="020B0502040204020203" pitchFamily="34" charset="0"/>
                <a:cs typeface="Segoe UI" panose="020B0502040204020203" pitchFamily="34" charset="0"/>
              </a:rPr>
              <a:t>SQL connection]</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rxSetComputeContext(sql)</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I/O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a:latin typeface="Segoe UI" panose="020B0502040204020203" pitchFamily="34" charset="0"/>
                <a:cs typeface="Segoe UI" panose="020B0502040204020203" pitchFamily="34" charset="0"/>
              </a:rPr>
              <a:t>RxSqlServerData(), etc.</a:t>
            </a:r>
          </a:p>
          <a:p>
            <a:r>
              <a:rPr lang="en-US" dirty="0">
                <a:latin typeface="Segoe UI" panose="020B0502040204020203" pitchFamily="34" charset="0"/>
                <a:cs typeface="Segoe UI" panose="020B0502040204020203" pitchFamily="34" charset="0"/>
              </a:rPr>
              <a:t>Stats </a:t>
            </a:r>
            <a:r>
              <a:rPr lang="en-US" dirty="0">
                <a:latin typeface="Segoe UI" panose="020B0502040204020203" pitchFamily="34" charset="0"/>
                <a:cs typeface="Segoe UI" panose="020B0502040204020203" pitchFamily="34" charset="0"/>
                <a:sym typeface="Wingdings" panose="05000000000000000000" pitchFamily="2" charset="2"/>
              </a:rPr>
              <a:t> rxSummary(), etc.</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Models </a:t>
            </a:r>
            <a:r>
              <a:rPr lang="en-US" dirty="0">
                <a:latin typeface="Segoe UI" panose="020B0502040204020203" pitchFamily="34" charset="0"/>
                <a:cs typeface="Segoe UI" panose="020B0502040204020203" pitchFamily="34" charset="0"/>
                <a:sym typeface="Wingdings" panose="05000000000000000000" pitchFamily="2" charset="2"/>
              </a:rPr>
              <a:t> rxLogit(), etc.</a:t>
            </a:r>
          </a:p>
          <a:p>
            <a:r>
              <a:rPr lang="en-US" dirty="0">
                <a:latin typeface="Segoe UI" panose="020B0502040204020203" pitchFamily="34" charset="0"/>
                <a:cs typeface="Segoe UI" panose="020B0502040204020203" pitchFamily="34" charset="0"/>
              </a:rPr>
              <a:t>Plots </a:t>
            </a:r>
            <a:r>
              <a:rPr lang="en-US" dirty="0">
                <a:latin typeface="Segoe UI" panose="020B0502040204020203" pitchFamily="34" charset="0"/>
                <a:cs typeface="Segoe UI" panose="020B0502040204020203" pitchFamily="34" charset="0"/>
                <a:sym typeface="Wingdings" panose="05000000000000000000" pitchFamily="2" charset="2"/>
              </a:rPr>
              <a:t> rxRocCurve(), etc.</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1033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ad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578" y="5119280"/>
            <a:ext cx="1539426" cy="1539426"/>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9138638" y="1132722"/>
            <a:ext cx="2569029" cy="10207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5381873" y="740589"/>
            <a:ext cx="0" cy="6117411"/>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1154477" y="4627645"/>
            <a:ext cx="3211264" cy="461665"/>
          </a:xfrm>
          <a:prstGeom prst="rect">
            <a:avLst/>
          </a:prstGeom>
          <a:noFill/>
        </p:spPr>
        <p:txBody>
          <a:bodyPr wrap="none" rtlCol="0">
            <a:spAutoFit/>
          </a:bodyPr>
          <a:lstStyle/>
          <a:p>
            <a:r>
              <a:rPr lang="en-US" sz="2400" b="1" dirty="0"/>
              <a:t>HDInsight with R Server</a:t>
            </a:r>
          </a:p>
        </p:txBody>
      </p:sp>
      <p:sp>
        <p:nvSpPr>
          <p:cNvPr id="48" name="TextBox 47"/>
          <p:cNvSpPr txBox="1"/>
          <p:nvPr/>
        </p:nvSpPr>
        <p:spPr>
          <a:xfrm>
            <a:off x="-825019" y="6272220"/>
            <a:ext cx="6817320" cy="400110"/>
          </a:xfrm>
          <a:prstGeom prst="rect">
            <a:avLst/>
          </a:prstGeom>
          <a:noFill/>
        </p:spPr>
        <p:txBody>
          <a:bodyPr wrap="square" rtlCol="0">
            <a:spAutoFit/>
          </a:bodyPr>
          <a:lstStyle/>
          <a:p>
            <a:pPr algn="ctr"/>
            <a:r>
              <a:rPr lang="en-US" sz="2000" dirty="0"/>
              <a:t>Use familiar IDEs like R Studio</a:t>
            </a:r>
          </a:p>
        </p:txBody>
      </p:sp>
      <p:cxnSp>
        <p:nvCxnSpPr>
          <p:cNvPr id="13" name="Straight Connector 12"/>
          <p:cNvCxnSpPr/>
          <p:nvPr/>
        </p:nvCxnSpPr>
        <p:spPr>
          <a:xfrm>
            <a:off x="2652380" y="3187663"/>
            <a:ext cx="342361" cy="36075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60109" y="1730485"/>
            <a:ext cx="692084" cy="7233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15504" y="2341387"/>
            <a:ext cx="1827084" cy="10331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52138" y="1081387"/>
            <a:ext cx="3464230" cy="34642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200"/>
              </a:lnSpc>
              <a:spcAft>
                <a:spcPts val="600"/>
              </a:spcAft>
            </a:pPr>
            <a:endParaRPr lang="en-US" sz="2400" kern="800" dirty="0">
              <a:solidFill>
                <a:schemeClr val="tx1"/>
              </a:solidFill>
            </a:endParaRPr>
          </a:p>
        </p:txBody>
      </p:sp>
      <p:sp>
        <p:nvSpPr>
          <p:cNvPr id="20" name="Oval 19"/>
          <p:cNvSpPr/>
          <p:nvPr/>
        </p:nvSpPr>
        <p:spPr>
          <a:xfrm>
            <a:off x="3447421" y="1095331"/>
            <a:ext cx="1732115" cy="1732115"/>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pic>
        <p:nvPicPr>
          <p:cNvPr id="24" name="Picture 23"/>
          <p:cNvPicPr>
            <a:picLocks noChangeAspect="1"/>
          </p:cNvPicPr>
          <p:nvPr/>
        </p:nvPicPr>
        <p:blipFill>
          <a:blip r:embed="rId4"/>
          <a:stretch>
            <a:fillRect/>
          </a:stretch>
        </p:blipFill>
        <p:spPr>
          <a:xfrm>
            <a:off x="3683976" y="1391487"/>
            <a:ext cx="1169511" cy="1023323"/>
          </a:xfrm>
          <a:prstGeom prst="rect">
            <a:avLst/>
          </a:prstGeom>
        </p:spPr>
      </p:pic>
      <p:cxnSp>
        <p:nvCxnSpPr>
          <p:cNvPr id="36" name="Straight Connector 35"/>
          <p:cNvCxnSpPr/>
          <p:nvPr/>
        </p:nvCxnSpPr>
        <p:spPr>
          <a:xfrm flipH="1">
            <a:off x="5402030" y="3081055"/>
            <a:ext cx="679811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H="1">
            <a:off x="0" y="5150267"/>
            <a:ext cx="12200149" cy="0"/>
          </a:xfrm>
          <a:prstGeom prst="line">
            <a:avLst/>
          </a:prstGeom>
          <a:ln w="12700"/>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374070" y="4689200"/>
            <a:ext cx="6817930" cy="400110"/>
          </a:xfrm>
          <a:prstGeom prst="rect">
            <a:avLst/>
          </a:prstGeom>
          <a:noFill/>
        </p:spPr>
        <p:txBody>
          <a:bodyPr wrap="square" rtlCol="0">
            <a:spAutoFit/>
          </a:bodyPr>
          <a:lstStyle/>
          <a:p>
            <a:pPr algn="ctr"/>
            <a:r>
              <a:rPr lang="en-US" sz="2000" dirty="0"/>
              <a:t>Machine Learning on Terabytes of Data</a:t>
            </a:r>
          </a:p>
        </p:txBody>
      </p:sp>
      <p:sp>
        <p:nvSpPr>
          <p:cNvPr id="51" name="TextBox 50"/>
          <p:cNvSpPr txBox="1"/>
          <p:nvPr/>
        </p:nvSpPr>
        <p:spPr>
          <a:xfrm>
            <a:off x="5402030" y="2268826"/>
            <a:ext cx="6798118" cy="707886"/>
          </a:xfrm>
          <a:prstGeom prst="rect">
            <a:avLst/>
          </a:prstGeom>
          <a:noFill/>
        </p:spPr>
        <p:txBody>
          <a:bodyPr wrap="square" rtlCol="0">
            <a:spAutoFit/>
          </a:bodyPr>
          <a:lstStyle/>
          <a:p>
            <a:pPr algn="ctr"/>
            <a:r>
              <a:rPr lang="en-US" sz="2000" dirty="0"/>
              <a:t>Bring your compute to the data in the data lake, </a:t>
            </a:r>
          </a:p>
          <a:p>
            <a:pPr algn="ctr"/>
            <a:r>
              <a:rPr lang="en-US" sz="2000" dirty="0"/>
              <a:t>not the other way around!</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696" y="1680029"/>
            <a:ext cx="2266945" cy="2266945"/>
          </a:xfrm>
          <a:prstGeom prst="rect">
            <a:avLst/>
          </a:prstGeom>
        </p:spPr>
      </p:pic>
      <p:sp>
        <p:nvSpPr>
          <p:cNvPr id="29" name="Oval 28"/>
          <p:cNvSpPr/>
          <p:nvPr/>
        </p:nvSpPr>
        <p:spPr>
          <a:xfrm>
            <a:off x="3163304" y="2857916"/>
            <a:ext cx="1221866" cy="1221866"/>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0479" y="3061795"/>
            <a:ext cx="780290" cy="780290"/>
          </a:xfrm>
          <a:prstGeom prst="rect">
            <a:avLst/>
          </a:prstGeom>
        </p:spPr>
      </p:pic>
      <p:pic>
        <p:nvPicPr>
          <p:cNvPr id="1028" name="Picture 4" descr="http://www.rstudio.com/wp-content/uploads/2014/03/blue-25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9872" y="5420929"/>
            <a:ext cx="2114492" cy="744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0841" y="790769"/>
            <a:ext cx="1305479" cy="1305479"/>
          </a:xfrm>
          <a:prstGeom prst="rect">
            <a:avLst/>
          </a:prstGeom>
        </p:spPr>
      </p:pic>
      <p:sp>
        <p:nvSpPr>
          <p:cNvPr id="33" name="Can 32"/>
          <p:cNvSpPr/>
          <p:nvPr/>
        </p:nvSpPr>
        <p:spPr>
          <a:xfrm rot="683288">
            <a:off x="10057171" y="849994"/>
            <a:ext cx="831399" cy="1108804"/>
          </a:xfrm>
          <a:prstGeom prst="can">
            <a:avLst/>
          </a:prstGeom>
          <a:solidFill>
            <a:schemeClr val="accent6"/>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Double Wave 36"/>
          <p:cNvSpPr/>
          <p:nvPr/>
        </p:nvSpPr>
        <p:spPr>
          <a:xfrm>
            <a:off x="9809198" y="1549984"/>
            <a:ext cx="1123453" cy="537824"/>
          </a:xfrm>
          <a:prstGeom prst="doubleWav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ight Arrow 37"/>
          <p:cNvSpPr/>
          <p:nvPr/>
        </p:nvSpPr>
        <p:spPr>
          <a:xfrm>
            <a:off x="7777739" y="823648"/>
            <a:ext cx="1032698" cy="55746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0" name="Right Arrow 49"/>
          <p:cNvSpPr/>
          <p:nvPr/>
        </p:nvSpPr>
        <p:spPr>
          <a:xfrm rot="10800000">
            <a:off x="7789771" y="1436072"/>
            <a:ext cx="1032698" cy="55746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0" name="&quot;No&quot; Symbol 39"/>
          <p:cNvSpPr/>
          <p:nvPr/>
        </p:nvSpPr>
        <p:spPr>
          <a:xfrm>
            <a:off x="8090996" y="1423067"/>
            <a:ext cx="583474" cy="58347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Can 51"/>
          <p:cNvSpPr/>
          <p:nvPr/>
        </p:nvSpPr>
        <p:spPr>
          <a:xfrm>
            <a:off x="9921721" y="3384753"/>
            <a:ext cx="831399" cy="1108804"/>
          </a:xfrm>
          <a:prstGeom prst="can">
            <a:avLst/>
          </a:prstGeom>
          <a:solidFill>
            <a:schemeClr val="accent6"/>
          </a:solidFill>
          <a:ln>
            <a:solidFill>
              <a:schemeClr val="bg2">
                <a:lumMod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228600">
                  <a:schemeClr val="accent4">
                    <a:satMod val="175000"/>
                    <a:alpha val="40000"/>
                  </a:schemeClr>
                </a:glow>
              </a:effectLst>
            </a:endParaRPr>
          </a:p>
        </p:txBody>
      </p:sp>
      <p:sp>
        <p:nvSpPr>
          <p:cNvPr id="53" name="Can 52"/>
          <p:cNvSpPr/>
          <p:nvPr/>
        </p:nvSpPr>
        <p:spPr>
          <a:xfrm>
            <a:off x="9377637" y="3897157"/>
            <a:ext cx="442799" cy="590544"/>
          </a:xfrm>
          <a:prstGeom prst="can">
            <a:avLst/>
          </a:prstGeom>
          <a:solidFill>
            <a:schemeClr val="accent6"/>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an 53"/>
          <p:cNvSpPr/>
          <p:nvPr/>
        </p:nvSpPr>
        <p:spPr>
          <a:xfrm>
            <a:off x="9082061" y="4232824"/>
            <a:ext cx="194291" cy="259118"/>
          </a:xfrm>
          <a:prstGeom prst="can">
            <a:avLst/>
          </a:prstGeom>
          <a:solidFill>
            <a:schemeClr val="accent6"/>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7311440">
            <a:off x="7211010" y="3271754"/>
            <a:ext cx="780290" cy="780290"/>
          </a:xfrm>
          <a:prstGeom prst="rect">
            <a:avLst/>
          </a:prstGeom>
        </p:spPr>
      </p:pic>
      <p:sp>
        <p:nvSpPr>
          <p:cNvPr id="43" name="Oval 42"/>
          <p:cNvSpPr/>
          <p:nvPr/>
        </p:nvSpPr>
        <p:spPr>
          <a:xfrm>
            <a:off x="8160485" y="4014515"/>
            <a:ext cx="133603" cy="1336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7960617" y="3939210"/>
            <a:ext cx="133603" cy="1336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8071650" y="4231055"/>
            <a:ext cx="133603" cy="1336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389677" y="6297344"/>
            <a:ext cx="6809516" cy="400110"/>
          </a:xfrm>
          <a:prstGeom prst="rect">
            <a:avLst/>
          </a:prstGeom>
          <a:noFill/>
        </p:spPr>
        <p:txBody>
          <a:bodyPr wrap="square" rtlCol="0">
            <a:spAutoFit/>
          </a:bodyPr>
          <a:lstStyle/>
          <a:p>
            <a:pPr algn="ctr"/>
            <a:r>
              <a:rPr lang="en-US" sz="2000" dirty="0"/>
              <a:t>No Hadoop experience?  No Problem!</a:t>
            </a:r>
          </a:p>
        </p:txBody>
      </p:sp>
      <p:sp>
        <p:nvSpPr>
          <p:cNvPr id="46" name="&quot;No&quot; Symbol 45"/>
          <p:cNvSpPr/>
          <p:nvPr/>
        </p:nvSpPr>
        <p:spPr>
          <a:xfrm>
            <a:off x="7519519" y="5372229"/>
            <a:ext cx="1033527" cy="1033527"/>
          </a:xfrm>
          <a:prstGeom prst="noSmoking">
            <a:avLst/>
          </a:prstGeom>
          <a:solidFill>
            <a:srgbClr val="FF0000">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4726" y="5389067"/>
            <a:ext cx="780290" cy="780290"/>
          </a:xfrm>
          <a:prstGeom prst="rect">
            <a:avLst/>
          </a:prstGeom>
        </p:spPr>
      </p:pic>
      <p:sp>
        <p:nvSpPr>
          <p:cNvPr id="41" name="TextBox 40"/>
          <p:cNvSpPr txBox="1"/>
          <p:nvPr/>
        </p:nvSpPr>
        <p:spPr>
          <a:xfrm>
            <a:off x="4838608" y="98852"/>
            <a:ext cx="3001399" cy="461665"/>
          </a:xfrm>
          <a:prstGeom prst="rect">
            <a:avLst/>
          </a:prstGeom>
          <a:noFill/>
        </p:spPr>
        <p:txBody>
          <a:bodyPr wrap="none" rtlCol="0">
            <a:spAutoFit/>
          </a:bodyPr>
          <a:lstStyle/>
          <a:p>
            <a:r>
              <a:rPr lang="en-US" sz="2400" b="1" dirty="0"/>
              <a:t>R Server for HDInsight</a:t>
            </a:r>
          </a:p>
        </p:txBody>
      </p:sp>
    </p:spTree>
    <p:extLst>
      <p:ext uri="{BB962C8B-B14F-4D97-AF65-F5344CB8AC3E}">
        <p14:creationId xmlns:p14="http://schemas.microsoft.com/office/powerpoint/2010/main" val="2394436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pic>
        <p:nvPicPr>
          <p:cNvPr id="5" name="Picture 4"/>
          <p:cNvPicPr>
            <a:picLocks noChangeAspect="1"/>
          </p:cNvPicPr>
          <p:nvPr/>
        </p:nvPicPr>
        <p:blipFill>
          <a:blip r:embed="rId3"/>
          <a:stretch>
            <a:fillRect/>
          </a:stretch>
        </p:blipFill>
        <p:spPr>
          <a:xfrm>
            <a:off x="376097" y="3169924"/>
            <a:ext cx="3947814" cy="3084875"/>
          </a:xfrm>
          <a:prstGeom prst="rect">
            <a:avLst/>
          </a:prstGeom>
        </p:spPr>
      </p:pic>
      <p:pic>
        <p:nvPicPr>
          <p:cNvPr id="6" name="Picture 5"/>
          <p:cNvPicPr>
            <a:picLocks noChangeAspect="1"/>
          </p:cNvPicPr>
          <p:nvPr/>
        </p:nvPicPr>
        <p:blipFill>
          <a:blip r:embed="rId4"/>
          <a:stretch>
            <a:fillRect/>
          </a:stretch>
        </p:blipFill>
        <p:spPr>
          <a:xfrm>
            <a:off x="4323911" y="3169924"/>
            <a:ext cx="3801182" cy="3088785"/>
          </a:xfrm>
          <a:prstGeom prst="rect">
            <a:avLst/>
          </a:prstGeom>
        </p:spPr>
      </p:pic>
      <p:pic>
        <p:nvPicPr>
          <p:cNvPr id="7" name="Picture 6"/>
          <p:cNvPicPr>
            <a:picLocks noChangeAspect="1"/>
          </p:cNvPicPr>
          <p:nvPr/>
        </p:nvPicPr>
        <p:blipFill>
          <a:blip r:embed="rId5"/>
          <a:stretch>
            <a:fillRect/>
          </a:stretch>
        </p:blipFill>
        <p:spPr>
          <a:xfrm>
            <a:off x="8125093" y="3143797"/>
            <a:ext cx="3927564" cy="3175039"/>
          </a:xfrm>
          <a:prstGeom prst="rect">
            <a:avLst/>
          </a:prstGeom>
        </p:spPr>
      </p:pic>
      <p:sp>
        <p:nvSpPr>
          <p:cNvPr id="68" name="TextBox 67"/>
          <p:cNvSpPr txBox="1"/>
          <p:nvPr/>
        </p:nvSpPr>
        <p:spPr>
          <a:xfrm>
            <a:off x="447181" y="6318836"/>
            <a:ext cx="3805646" cy="400110"/>
          </a:xfrm>
          <a:prstGeom prst="rect">
            <a:avLst/>
          </a:prstGeom>
          <a:noFill/>
        </p:spPr>
        <p:txBody>
          <a:bodyPr wrap="square" rtlCol="0">
            <a:spAutoFit/>
          </a:bodyPr>
          <a:lstStyle/>
          <a:p>
            <a:pPr algn="ctr"/>
            <a:r>
              <a:rPr lang="en-US" sz="2000" dirty="0"/>
              <a:t>Local</a:t>
            </a:r>
          </a:p>
        </p:txBody>
      </p:sp>
      <p:sp>
        <p:nvSpPr>
          <p:cNvPr id="69" name="TextBox 68"/>
          <p:cNvSpPr txBox="1"/>
          <p:nvPr/>
        </p:nvSpPr>
        <p:spPr>
          <a:xfrm>
            <a:off x="4346613" y="6318836"/>
            <a:ext cx="3805646" cy="400110"/>
          </a:xfrm>
          <a:prstGeom prst="rect">
            <a:avLst/>
          </a:prstGeom>
          <a:noFill/>
        </p:spPr>
        <p:txBody>
          <a:bodyPr wrap="square" rtlCol="0">
            <a:spAutoFit/>
          </a:bodyPr>
          <a:lstStyle/>
          <a:p>
            <a:pPr algn="ctr"/>
            <a:r>
              <a:rPr lang="en-US" sz="2000" dirty="0"/>
              <a:t>Local Parallel</a:t>
            </a:r>
          </a:p>
        </p:txBody>
      </p:sp>
      <p:sp>
        <p:nvSpPr>
          <p:cNvPr id="72" name="TextBox 71"/>
          <p:cNvSpPr txBox="1"/>
          <p:nvPr/>
        </p:nvSpPr>
        <p:spPr>
          <a:xfrm>
            <a:off x="8247011" y="6318836"/>
            <a:ext cx="3805646" cy="400110"/>
          </a:xfrm>
          <a:prstGeom prst="rect">
            <a:avLst/>
          </a:prstGeom>
          <a:noFill/>
        </p:spPr>
        <p:txBody>
          <a:bodyPr wrap="square" rtlCol="0">
            <a:spAutoFit/>
          </a:bodyPr>
          <a:lstStyle/>
          <a:p>
            <a:pPr algn="ctr"/>
            <a:r>
              <a:rPr lang="en-US" sz="2000" dirty="0"/>
              <a:t>MapReduce or Spark</a:t>
            </a:r>
          </a:p>
        </p:txBody>
      </p:sp>
      <p:sp>
        <p:nvSpPr>
          <p:cNvPr id="73" name="TextBox 72"/>
          <p:cNvSpPr txBox="1"/>
          <p:nvPr/>
        </p:nvSpPr>
        <p:spPr>
          <a:xfrm>
            <a:off x="3596822" y="164731"/>
            <a:ext cx="6021713" cy="461665"/>
          </a:xfrm>
          <a:prstGeom prst="rect">
            <a:avLst/>
          </a:prstGeom>
          <a:noFill/>
        </p:spPr>
        <p:txBody>
          <a:bodyPr wrap="none" rtlCol="0">
            <a:spAutoFit/>
          </a:bodyPr>
          <a:lstStyle/>
          <a:p>
            <a:r>
              <a:rPr lang="en-US" sz="2400" b="1" dirty="0"/>
              <a:t>Execution Contexts in HDInsight with R Server</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2160" y="957129"/>
            <a:ext cx="780290" cy="780290"/>
          </a:xfrm>
          <a:prstGeom prst="rect">
            <a:avLst/>
          </a:prstGeom>
        </p:spPr>
      </p:pic>
      <p:pic>
        <p:nvPicPr>
          <p:cNvPr id="12" name="Picture 4" descr="http://www.rstudio.com/wp-content/uploads/2014/03/blue-25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3081" y="1261593"/>
            <a:ext cx="1165487" cy="41025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2072641" y="1896323"/>
            <a:ext cx="2766491" cy="1447768"/>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66891" y="1890780"/>
            <a:ext cx="2399213" cy="127523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190309" y="1868563"/>
            <a:ext cx="61996" cy="12099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9903751">
            <a:off x="3048066" y="2220903"/>
            <a:ext cx="1028551" cy="276999"/>
          </a:xfrm>
          <a:prstGeom prst="rect">
            <a:avLst/>
          </a:prstGeom>
          <a:noFill/>
        </p:spPr>
        <p:txBody>
          <a:bodyPr wrap="none" rtlCol="0">
            <a:spAutoFit/>
          </a:bodyPr>
          <a:lstStyle/>
          <a:p>
            <a:r>
              <a:rPr lang="en-US" sz="1200" dirty="0">
                <a:solidFill>
                  <a:schemeClr val="accent1"/>
                </a:solidFill>
              </a:rPr>
              <a:t>Execute Code</a:t>
            </a:r>
          </a:p>
        </p:txBody>
      </p:sp>
      <p:sp>
        <p:nvSpPr>
          <p:cNvPr id="22" name="TextBox 21"/>
          <p:cNvSpPr txBox="1"/>
          <p:nvPr/>
        </p:nvSpPr>
        <p:spPr>
          <a:xfrm rot="16397347">
            <a:off x="4563661" y="2259868"/>
            <a:ext cx="1028551" cy="276999"/>
          </a:xfrm>
          <a:prstGeom prst="rect">
            <a:avLst/>
          </a:prstGeom>
          <a:noFill/>
        </p:spPr>
        <p:txBody>
          <a:bodyPr wrap="none" rtlCol="0">
            <a:spAutoFit/>
          </a:bodyPr>
          <a:lstStyle/>
          <a:p>
            <a:r>
              <a:rPr lang="en-US" sz="1200" dirty="0">
                <a:solidFill>
                  <a:schemeClr val="accent1"/>
                </a:solidFill>
              </a:rPr>
              <a:t>Execute Code</a:t>
            </a:r>
          </a:p>
        </p:txBody>
      </p:sp>
      <p:sp>
        <p:nvSpPr>
          <p:cNvPr id="23" name="TextBox 22"/>
          <p:cNvSpPr txBox="1"/>
          <p:nvPr/>
        </p:nvSpPr>
        <p:spPr>
          <a:xfrm rot="1818613">
            <a:off x="6713182" y="2282385"/>
            <a:ext cx="1028551" cy="276999"/>
          </a:xfrm>
          <a:prstGeom prst="rect">
            <a:avLst/>
          </a:prstGeom>
          <a:noFill/>
        </p:spPr>
        <p:txBody>
          <a:bodyPr wrap="none" rtlCol="0">
            <a:spAutoFit/>
          </a:bodyPr>
          <a:lstStyle/>
          <a:p>
            <a:r>
              <a:rPr lang="en-US" sz="1200" dirty="0">
                <a:solidFill>
                  <a:schemeClr val="accent1"/>
                </a:solidFill>
              </a:rPr>
              <a:t>Execute Code</a:t>
            </a:r>
          </a:p>
        </p:txBody>
      </p:sp>
    </p:spTree>
    <p:extLst>
      <p:ext uri="{BB962C8B-B14F-4D97-AF65-F5344CB8AC3E}">
        <p14:creationId xmlns:p14="http://schemas.microsoft.com/office/powerpoint/2010/main" val="2443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grpSp>
        <p:nvGrpSpPr>
          <p:cNvPr id="3" name="Group 2"/>
          <p:cNvGrpSpPr/>
          <p:nvPr/>
        </p:nvGrpSpPr>
        <p:grpSpPr>
          <a:xfrm>
            <a:off x="3545430" y="4102564"/>
            <a:ext cx="2273104" cy="2025688"/>
            <a:chOff x="2532507" y="2900930"/>
            <a:chExt cx="2273104" cy="2025688"/>
          </a:xfrm>
        </p:grpSpPr>
        <p:pic>
          <p:nvPicPr>
            <p:cNvPr id="20" name="Picture 19"/>
            <p:cNvPicPr>
              <a:picLocks noChangeAspect="1"/>
            </p:cNvPicPr>
            <p:nvPr/>
          </p:nvPicPr>
          <p:blipFill rotWithShape="1">
            <a:blip r:embed="rId3"/>
            <a:srcRect b="23949"/>
            <a:stretch/>
          </p:blipFill>
          <p:spPr>
            <a:xfrm>
              <a:off x="2532508" y="2900930"/>
              <a:ext cx="2273103" cy="2025688"/>
            </a:xfrm>
            <a:prstGeom prst="rect">
              <a:avLst/>
            </a:prstGeom>
          </p:spPr>
        </p:pic>
        <p:sp>
          <p:nvSpPr>
            <p:cNvPr id="23" name="TextBox 22"/>
            <p:cNvSpPr txBox="1"/>
            <p:nvPr/>
          </p:nvSpPr>
          <p:spPr>
            <a:xfrm>
              <a:off x="2532507" y="3812275"/>
              <a:ext cx="2273103" cy="830565"/>
            </a:xfrm>
            <a:prstGeom prst="rect">
              <a:avLst/>
            </a:prstGeom>
            <a:noFill/>
          </p:spPr>
          <p:txBody>
            <a:bodyPr wrap="square" rtlCol="0">
              <a:spAutoFit/>
            </a:bodyPr>
            <a:lstStyle/>
            <a:p>
              <a:pPr defTabSz="913852"/>
              <a:r>
                <a:rPr lang="en-US" sz="1200" dirty="0">
                  <a:solidFill>
                    <a:prstClr val="white">
                      <a:lumMod val="95000"/>
                    </a:prstClr>
                  </a:solidFill>
                  <a:latin typeface="Calibri Light" panose="020F0302020204030204"/>
                </a:rPr>
                <a:t>Enable the business to store and analyze large volumes of data with optimized systems that can scale quickly to meet demand.</a:t>
              </a:r>
            </a:p>
          </p:txBody>
        </p:sp>
      </p:grpSp>
      <p:grpSp>
        <p:nvGrpSpPr>
          <p:cNvPr id="4" name="Group 3"/>
          <p:cNvGrpSpPr/>
          <p:nvPr/>
        </p:nvGrpSpPr>
        <p:grpSpPr>
          <a:xfrm>
            <a:off x="6199438" y="2760109"/>
            <a:ext cx="2273104" cy="2027200"/>
            <a:chOff x="4942514" y="2899418"/>
            <a:chExt cx="2273104" cy="2027200"/>
          </a:xfrm>
        </p:grpSpPr>
        <p:pic>
          <p:nvPicPr>
            <p:cNvPr id="21" name="Picture 20"/>
            <p:cNvPicPr>
              <a:picLocks noChangeAspect="1"/>
            </p:cNvPicPr>
            <p:nvPr/>
          </p:nvPicPr>
          <p:blipFill rotWithShape="1">
            <a:blip r:embed="rId4"/>
            <a:srcRect b="23692"/>
            <a:stretch/>
          </p:blipFill>
          <p:spPr>
            <a:xfrm>
              <a:off x="4942515" y="2899418"/>
              <a:ext cx="2273103" cy="2027200"/>
            </a:xfrm>
            <a:prstGeom prst="rect">
              <a:avLst/>
            </a:prstGeom>
          </p:spPr>
        </p:pic>
        <p:sp>
          <p:nvSpPr>
            <p:cNvPr id="24" name="TextBox 23"/>
            <p:cNvSpPr txBox="1"/>
            <p:nvPr/>
          </p:nvSpPr>
          <p:spPr>
            <a:xfrm>
              <a:off x="4942514" y="3812275"/>
              <a:ext cx="2273103" cy="1015135"/>
            </a:xfrm>
            <a:prstGeom prst="rect">
              <a:avLst/>
            </a:prstGeom>
            <a:noFill/>
          </p:spPr>
          <p:txBody>
            <a:bodyPr wrap="square" rtlCol="0">
              <a:spAutoFit/>
            </a:bodyPr>
            <a:lstStyle/>
            <a:p>
              <a:pPr defTabSz="913852"/>
              <a:r>
                <a:rPr lang="en-US" sz="1200" dirty="0">
                  <a:solidFill>
                    <a:prstClr val="white">
                      <a:lumMod val="95000"/>
                    </a:prstClr>
                  </a:solidFill>
                  <a:latin typeface="Calibri Light" panose="020F0302020204030204"/>
                </a:rPr>
                <a:t>Help business users and decision makers understand past performance through visualizations, dashboards and automated reporting. </a:t>
              </a:r>
            </a:p>
          </p:txBody>
        </p:sp>
      </p:grpSp>
      <p:grpSp>
        <p:nvGrpSpPr>
          <p:cNvPr id="6" name="Group 5"/>
          <p:cNvGrpSpPr/>
          <p:nvPr/>
        </p:nvGrpSpPr>
        <p:grpSpPr>
          <a:xfrm>
            <a:off x="8853446" y="1637145"/>
            <a:ext cx="2273103" cy="2124164"/>
            <a:chOff x="7352522" y="2469824"/>
            <a:chExt cx="2273103" cy="2124164"/>
          </a:xfrm>
        </p:grpSpPr>
        <p:pic>
          <p:nvPicPr>
            <p:cNvPr id="22" name="Picture 21"/>
            <p:cNvPicPr>
              <a:picLocks noChangeAspect="1"/>
            </p:cNvPicPr>
            <p:nvPr/>
          </p:nvPicPr>
          <p:blipFill rotWithShape="1">
            <a:blip r:embed="rId5"/>
            <a:srcRect b="23367"/>
            <a:stretch/>
          </p:blipFill>
          <p:spPr>
            <a:xfrm>
              <a:off x="7352522" y="2469824"/>
              <a:ext cx="2273103" cy="2035821"/>
            </a:xfrm>
            <a:prstGeom prst="rect">
              <a:avLst/>
            </a:prstGeom>
          </p:spPr>
        </p:pic>
        <p:sp>
          <p:nvSpPr>
            <p:cNvPr id="25" name="TextBox 24"/>
            <p:cNvSpPr txBox="1"/>
            <p:nvPr/>
          </p:nvSpPr>
          <p:spPr>
            <a:xfrm>
              <a:off x="7352522" y="3763423"/>
              <a:ext cx="2273103" cy="830565"/>
            </a:xfrm>
            <a:prstGeom prst="rect">
              <a:avLst/>
            </a:prstGeom>
            <a:noFill/>
          </p:spPr>
          <p:txBody>
            <a:bodyPr wrap="square" rtlCol="0">
              <a:spAutoFit/>
            </a:bodyPr>
            <a:lstStyle/>
            <a:p>
              <a:pPr defTabSz="913852"/>
              <a:r>
                <a:rPr lang="en-US" sz="1200" dirty="0">
                  <a:solidFill>
                    <a:prstClr val="white">
                      <a:lumMod val="95000"/>
                    </a:prstClr>
                  </a:solidFill>
                  <a:latin typeface="Calibri Light" panose="020F0302020204030204"/>
                </a:rPr>
                <a:t>Solve challenging problems using mathematical models to prescribe actions and maximize business objectives.</a:t>
              </a:r>
            </a:p>
          </p:txBody>
        </p:sp>
      </p:grpSp>
      <p:sp>
        <p:nvSpPr>
          <p:cNvPr id="28" name="Title 3"/>
          <p:cNvSpPr txBox="1">
            <a:spLocks/>
          </p:cNvSpPr>
          <p:nvPr/>
        </p:nvSpPr>
        <p:spPr>
          <a:xfrm>
            <a:off x="373016" y="1218485"/>
            <a:ext cx="7093117" cy="1449301"/>
          </a:xfrm>
          <a:prstGeom prst="rect">
            <a:avLst/>
          </a:prstGeom>
        </p:spPr>
        <p:txBody>
          <a:bodyPr>
            <a:normAutofit fontScale="90000" lnSpcReduction="100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98" b="1" dirty="0">
                <a:solidFill>
                  <a:prstClr val="black"/>
                </a:solidFill>
                <a:latin typeface="+mn-lt"/>
              </a:rPr>
              <a:t>Business Insights.  Delivered.</a:t>
            </a:r>
            <a:br>
              <a:rPr lang="en-US" sz="3298" b="1" dirty="0">
                <a:solidFill>
                  <a:prstClr val="black"/>
                </a:solidFill>
                <a:latin typeface="+mn-lt"/>
              </a:rPr>
            </a:br>
            <a:r>
              <a:rPr lang="en-US" sz="2400" dirty="0">
                <a:latin typeface="+mn-lt"/>
                <a:cs typeface="Arial" pitchFamily="34" charset="0"/>
              </a:rPr>
              <a:t>Founded in 1996, BlueGranite partners with Microsoft to deploy data warehousing, business intelligence, and advanced analytic solutions</a:t>
            </a:r>
            <a:r>
              <a:rPr lang="en-US" sz="2400" dirty="0">
                <a:solidFill>
                  <a:prstClr val="black"/>
                </a:solidFill>
                <a:latin typeface="+mn-lt"/>
              </a:rPr>
              <a:t>. </a:t>
            </a:r>
            <a:endParaRPr lang="en-US" sz="1200" dirty="0">
              <a:solidFill>
                <a:prstClr val="black"/>
              </a:solidFill>
              <a:latin typeface="+mn-lt"/>
            </a:endParaRPr>
          </a:p>
        </p:txBody>
      </p:sp>
      <p:sp>
        <p:nvSpPr>
          <p:cNvPr id="13" name="TextBox 12"/>
          <p:cNvSpPr txBox="1"/>
          <p:nvPr/>
        </p:nvSpPr>
        <p:spPr>
          <a:xfrm>
            <a:off x="4905111" y="132104"/>
            <a:ext cx="2561022" cy="461665"/>
          </a:xfrm>
          <a:prstGeom prst="rect">
            <a:avLst/>
          </a:prstGeom>
          <a:noFill/>
        </p:spPr>
        <p:txBody>
          <a:bodyPr wrap="none" rtlCol="0">
            <a:spAutoFit/>
          </a:bodyPr>
          <a:lstStyle/>
          <a:p>
            <a:r>
              <a:rPr lang="en-US" sz="2400" b="1" dirty="0"/>
              <a:t>About BlueGranite</a:t>
            </a:r>
          </a:p>
        </p:txBody>
      </p:sp>
    </p:spTree>
    <p:extLst>
      <p:ext uri="{BB962C8B-B14F-4D97-AF65-F5344CB8AC3E}">
        <p14:creationId xmlns:p14="http://schemas.microsoft.com/office/powerpoint/2010/main" val="2442755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3" name="TextBox 72"/>
          <p:cNvSpPr txBox="1"/>
          <p:nvPr/>
        </p:nvSpPr>
        <p:spPr>
          <a:xfrm>
            <a:off x="3810611" y="145378"/>
            <a:ext cx="5162119" cy="461665"/>
          </a:xfrm>
          <a:prstGeom prst="rect">
            <a:avLst/>
          </a:prstGeom>
          <a:noFill/>
        </p:spPr>
        <p:txBody>
          <a:bodyPr wrap="none" rtlCol="0">
            <a:spAutoFit/>
          </a:bodyPr>
          <a:lstStyle/>
          <a:p>
            <a:r>
              <a:rPr lang="en-US" sz="2400" b="1" dirty="0"/>
              <a:t>Quick HDInsight with R Server Example</a:t>
            </a:r>
          </a:p>
        </p:txBody>
      </p:sp>
      <p:pic>
        <p:nvPicPr>
          <p:cNvPr id="36" name="Picture 35"/>
          <p:cNvPicPr>
            <a:picLocks noChangeAspect="1"/>
          </p:cNvPicPr>
          <p:nvPr/>
        </p:nvPicPr>
        <p:blipFill>
          <a:blip r:embed="rId3"/>
          <a:stretch>
            <a:fillRect/>
          </a:stretch>
        </p:blipFill>
        <p:spPr>
          <a:xfrm>
            <a:off x="173822" y="1204426"/>
            <a:ext cx="11584014" cy="2957027"/>
          </a:xfrm>
          <a:prstGeom prst="rect">
            <a:avLst/>
          </a:prstGeom>
          <a:ln>
            <a:solidFill>
              <a:schemeClr val="accent5"/>
            </a:solidFill>
          </a:ln>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395" y="4713411"/>
            <a:ext cx="1120504" cy="1120504"/>
          </a:xfrm>
          <a:prstGeom prst="rect">
            <a:avLst/>
          </a:prstGeom>
        </p:spPr>
      </p:pic>
      <p:pic>
        <p:nvPicPr>
          <p:cNvPr id="39" name="Picture 3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42380" y="4883518"/>
            <a:ext cx="780290" cy="780290"/>
          </a:xfrm>
          <a:prstGeom prst="rect">
            <a:avLst/>
          </a:prstGeom>
        </p:spPr>
      </p:pic>
      <p:sp>
        <p:nvSpPr>
          <p:cNvPr id="44" name="Bent-Up Arrow 43"/>
          <p:cNvSpPr/>
          <p:nvPr/>
        </p:nvSpPr>
        <p:spPr>
          <a:xfrm rot="5400000">
            <a:off x="4589436" y="4287417"/>
            <a:ext cx="1437041" cy="131574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p:cNvSpPr txBox="1"/>
          <p:nvPr/>
        </p:nvSpPr>
        <p:spPr>
          <a:xfrm>
            <a:off x="5965828" y="5704865"/>
            <a:ext cx="2599366" cy="369332"/>
          </a:xfrm>
          <a:prstGeom prst="rect">
            <a:avLst/>
          </a:prstGeom>
          <a:noFill/>
        </p:spPr>
        <p:txBody>
          <a:bodyPr wrap="none" rtlCol="0">
            <a:spAutoFit/>
          </a:bodyPr>
          <a:lstStyle/>
          <a:p>
            <a:r>
              <a:rPr lang="en-US" dirty="0"/>
              <a:t>/data/income/income.csv</a:t>
            </a:r>
          </a:p>
        </p:txBody>
      </p:sp>
    </p:spTree>
    <p:extLst>
      <p:ext uri="{BB962C8B-B14F-4D97-AF65-F5344CB8AC3E}">
        <p14:creationId xmlns:p14="http://schemas.microsoft.com/office/powerpoint/2010/main" val="57637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3" name="TextBox 72"/>
          <p:cNvSpPr txBox="1"/>
          <p:nvPr/>
        </p:nvSpPr>
        <p:spPr>
          <a:xfrm>
            <a:off x="3810611" y="145378"/>
            <a:ext cx="5162119" cy="461665"/>
          </a:xfrm>
          <a:prstGeom prst="rect">
            <a:avLst/>
          </a:prstGeom>
          <a:noFill/>
        </p:spPr>
        <p:txBody>
          <a:bodyPr wrap="none" rtlCol="0">
            <a:spAutoFit/>
          </a:bodyPr>
          <a:lstStyle/>
          <a:p>
            <a:r>
              <a:rPr lang="en-US" sz="2400" b="1" dirty="0"/>
              <a:t>Quick HDInsight with R Server Example</a:t>
            </a:r>
          </a:p>
        </p:txBody>
      </p:sp>
      <p:pic>
        <p:nvPicPr>
          <p:cNvPr id="3" name="Picture 2"/>
          <p:cNvPicPr>
            <a:picLocks noChangeAspect="1"/>
          </p:cNvPicPr>
          <p:nvPr/>
        </p:nvPicPr>
        <p:blipFill>
          <a:blip r:embed="rId3"/>
          <a:stretch>
            <a:fillRect/>
          </a:stretch>
        </p:blipFill>
        <p:spPr>
          <a:xfrm>
            <a:off x="241071" y="922903"/>
            <a:ext cx="6136821" cy="5465195"/>
          </a:xfrm>
          <a:prstGeom prst="rect">
            <a:avLst/>
          </a:prstGeom>
        </p:spPr>
      </p:pic>
      <p:cxnSp>
        <p:nvCxnSpPr>
          <p:cNvPr id="11" name="Straight Arrow Connector 10"/>
          <p:cNvCxnSpPr>
            <a:stCxn id="15" idx="1"/>
          </p:cNvCxnSpPr>
          <p:nvPr/>
        </p:nvCxnSpPr>
        <p:spPr>
          <a:xfrm flipH="1">
            <a:off x="2978331" y="1030173"/>
            <a:ext cx="4223658" cy="88524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01989" y="845507"/>
            <a:ext cx="3435941" cy="369332"/>
          </a:xfrm>
          <a:prstGeom prst="rect">
            <a:avLst/>
          </a:prstGeom>
          <a:noFill/>
        </p:spPr>
        <p:txBody>
          <a:bodyPr wrap="none" rtlCol="0">
            <a:spAutoFit/>
          </a:bodyPr>
          <a:lstStyle/>
          <a:p>
            <a:r>
              <a:rPr lang="en-US" b="1" dirty="0">
                <a:solidFill>
                  <a:schemeClr val="accent1"/>
                </a:solidFill>
              </a:rPr>
              <a:t>Set the compute context to ‘local’.</a:t>
            </a:r>
          </a:p>
        </p:txBody>
      </p:sp>
      <p:cxnSp>
        <p:nvCxnSpPr>
          <p:cNvPr id="32" name="Straight Arrow Connector 31"/>
          <p:cNvCxnSpPr>
            <a:stCxn id="33" idx="1"/>
          </p:cNvCxnSpPr>
          <p:nvPr/>
        </p:nvCxnSpPr>
        <p:spPr>
          <a:xfrm flipH="1">
            <a:off x="2978331" y="1632191"/>
            <a:ext cx="4223658" cy="74674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201989" y="1309025"/>
            <a:ext cx="3541482" cy="646331"/>
          </a:xfrm>
          <a:prstGeom prst="rect">
            <a:avLst/>
          </a:prstGeom>
          <a:noFill/>
        </p:spPr>
        <p:txBody>
          <a:bodyPr wrap="none" rtlCol="0">
            <a:spAutoFit/>
          </a:bodyPr>
          <a:lstStyle/>
          <a:p>
            <a:r>
              <a:rPr lang="en-US" b="1" dirty="0">
                <a:solidFill>
                  <a:schemeClr val="accent1"/>
                </a:solidFill>
              </a:rPr>
              <a:t>Check Hadoop version and explore </a:t>
            </a:r>
          </a:p>
          <a:p>
            <a:r>
              <a:rPr lang="en-US" b="1" dirty="0">
                <a:solidFill>
                  <a:schemeClr val="accent1"/>
                </a:solidFill>
              </a:rPr>
              <a:t>the “data” folder in HDFS.</a:t>
            </a:r>
          </a:p>
        </p:txBody>
      </p:sp>
      <p:cxnSp>
        <p:nvCxnSpPr>
          <p:cNvPr id="34" name="Straight Arrow Connector 33"/>
          <p:cNvCxnSpPr>
            <a:stCxn id="35" idx="1"/>
          </p:cNvCxnSpPr>
          <p:nvPr/>
        </p:nvCxnSpPr>
        <p:spPr>
          <a:xfrm flipH="1">
            <a:off x="4189445" y="2796290"/>
            <a:ext cx="3012544" cy="23083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01989" y="2196125"/>
            <a:ext cx="4669355" cy="1200329"/>
          </a:xfrm>
          <a:prstGeom prst="rect">
            <a:avLst/>
          </a:prstGeom>
          <a:noFill/>
        </p:spPr>
        <p:txBody>
          <a:bodyPr wrap="square" rtlCol="0">
            <a:spAutoFit/>
          </a:bodyPr>
          <a:lstStyle/>
          <a:p>
            <a:r>
              <a:rPr lang="en-US" b="1" dirty="0">
                <a:solidFill>
                  <a:schemeClr val="accent1"/>
                </a:solidFill>
              </a:rPr>
              <a:t>Define path to income.csv file, create a data source using the path specifying the HDFS file system, and view the variables for the data source.</a:t>
            </a:r>
          </a:p>
        </p:txBody>
      </p:sp>
      <p:cxnSp>
        <p:nvCxnSpPr>
          <p:cNvPr id="37" name="Straight Arrow Connector 36"/>
          <p:cNvCxnSpPr>
            <a:stCxn id="38" idx="1"/>
          </p:cNvCxnSpPr>
          <p:nvPr/>
        </p:nvCxnSpPr>
        <p:spPr>
          <a:xfrm flipH="1">
            <a:off x="4833257" y="3945516"/>
            <a:ext cx="2368732" cy="2435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201989" y="3483851"/>
            <a:ext cx="4669355" cy="923330"/>
          </a:xfrm>
          <a:prstGeom prst="rect">
            <a:avLst/>
          </a:prstGeom>
          <a:noFill/>
        </p:spPr>
        <p:txBody>
          <a:bodyPr wrap="square" rtlCol="0">
            <a:spAutoFit/>
          </a:bodyPr>
          <a:lstStyle/>
          <a:p>
            <a:r>
              <a:rPr lang="en-US" b="1" dirty="0">
                <a:solidFill>
                  <a:schemeClr val="accent1"/>
                </a:solidFill>
              </a:rPr>
              <a:t>Create a Logistic Regression model for the binary income variable using age, education, race, and sex as features.</a:t>
            </a:r>
          </a:p>
        </p:txBody>
      </p:sp>
      <p:cxnSp>
        <p:nvCxnSpPr>
          <p:cNvPr id="40" name="Straight Arrow Connector 39"/>
          <p:cNvCxnSpPr/>
          <p:nvPr/>
        </p:nvCxnSpPr>
        <p:spPr>
          <a:xfrm flipH="1">
            <a:off x="4954555" y="4912622"/>
            <a:ext cx="233120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83857" y="4589457"/>
            <a:ext cx="4669355" cy="646331"/>
          </a:xfrm>
          <a:prstGeom prst="rect">
            <a:avLst/>
          </a:prstGeom>
          <a:noFill/>
        </p:spPr>
        <p:txBody>
          <a:bodyPr wrap="square" rtlCol="0">
            <a:spAutoFit/>
          </a:bodyPr>
          <a:lstStyle/>
          <a:p>
            <a:r>
              <a:rPr lang="en-US" b="1" dirty="0">
                <a:solidFill>
                  <a:schemeClr val="accent1"/>
                </a:solidFill>
              </a:rPr>
              <a:t>Change the compute context to ‘localpar’ and create the same Logistic Regression model</a:t>
            </a:r>
          </a:p>
        </p:txBody>
      </p:sp>
      <p:cxnSp>
        <p:nvCxnSpPr>
          <p:cNvPr id="42" name="Straight Arrow Connector 41"/>
          <p:cNvCxnSpPr>
            <a:stCxn id="43" idx="1"/>
          </p:cNvCxnSpPr>
          <p:nvPr/>
        </p:nvCxnSpPr>
        <p:spPr>
          <a:xfrm flipH="1">
            <a:off x="4954555" y="5789786"/>
            <a:ext cx="2247434" cy="6558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201989" y="5466620"/>
            <a:ext cx="4669355" cy="646331"/>
          </a:xfrm>
          <a:prstGeom prst="rect">
            <a:avLst/>
          </a:prstGeom>
          <a:noFill/>
        </p:spPr>
        <p:txBody>
          <a:bodyPr wrap="square" rtlCol="0">
            <a:spAutoFit/>
          </a:bodyPr>
          <a:lstStyle/>
          <a:p>
            <a:r>
              <a:rPr lang="en-US" b="1" dirty="0">
                <a:solidFill>
                  <a:schemeClr val="accent1"/>
                </a:solidFill>
              </a:rPr>
              <a:t>Change the compute context to RxSpark() and create the same Logistic Regression model</a:t>
            </a:r>
          </a:p>
        </p:txBody>
      </p:sp>
    </p:spTree>
    <p:extLst>
      <p:ext uri="{BB962C8B-B14F-4D97-AF65-F5344CB8AC3E}">
        <p14:creationId xmlns:p14="http://schemas.microsoft.com/office/powerpoint/2010/main" val="74773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3" grpId="0"/>
      <p:bldP spid="35" grpId="0"/>
      <p:bldP spid="38" grpId="0"/>
      <p:bldP spid="41" grpId="0"/>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1764792" y="99689"/>
            <a:ext cx="10314308" cy="461665"/>
          </a:xfrm>
          <a:prstGeom prst="rect">
            <a:avLst/>
          </a:prstGeom>
          <a:noFill/>
        </p:spPr>
        <p:txBody>
          <a:bodyPr wrap="square" rtlCol="0">
            <a:spAutoFit/>
          </a:bodyPr>
          <a:lstStyle/>
          <a:p>
            <a:pPr algn="ctr"/>
            <a:r>
              <a:rPr lang="en-US" sz="2400" b="1" dirty="0"/>
              <a:t>Azure Machine Learning</a:t>
            </a:r>
          </a:p>
        </p:txBody>
      </p:sp>
      <p:sp>
        <p:nvSpPr>
          <p:cNvPr id="9" name="TextBox 8"/>
          <p:cNvSpPr txBox="1"/>
          <p:nvPr/>
        </p:nvSpPr>
        <p:spPr>
          <a:xfrm>
            <a:off x="8398760" y="1613616"/>
            <a:ext cx="3680340" cy="4785926"/>
          </a:xfrm>
          <a:prstGeom prst="rect">
            <a:avLst/>
          </a:prstGeom>
          <a:noFill/>
        </p:spPr>
        <p:txBody>
          <a:bodyPr wrap="square" rtlCol="0">
            <a:spAutoFit/>
          </a:bodyPr>
          <a:lstStyle/>
          <a:p>
            <a:pPr marL="342900" indent="-342900">
              <a:spcAft>
                <a:spcPts val="600"/>
              </a:spcAft>
              <a:buFont typeface="Courier New" panose="02070309020205020404" pitchFamily="49" charset="0"/>
              <a:buChar char="o"/>
            </a:pPr>
            <a:r>
              <a:rPr lang="en-US" sz="2000" dirty="0"/>
              <a:t>ML Studio enables you to build an end-to-end, data science workflow in the form of an experiment</a:t>
            </a:r>
          </a:p>
          <a:p>
            <a:pPr marL="342900" indent="-342900">
              <a:spcAft>
                <a:spcPts val="600"/>
              </a:spcAft>
              <a:buFont typeface="Courier New" panose="02070309020205020404" pitchFamily="49" charset="0"/>
              <a:buChar char="o"/>
            </a:pPr>
            <a:r>
              <a:rPr lang="en-US" sz="2000" dirty="0"/>
              <a:t>Drag-and-drop predictive modeling</a:t>
            </a:r>
          </a:p>
          <a:p>
            <a:pPr marL="342900" indent="-342900">
              <a:spcAft>
                <a:spcPts val="600"/>
              </a:spcAft>
              <a:buFont typeface="Courier New" panose="02070309020205020404" pitchFamily="49" charset="0"/>
              <a:buChar char="o"/>
            </a:pPr>
            <a:r>
              <a:rPr lang="en-US" sz="2000" dirty="0"/>
              <a:t>Large library of modules to develop custom solutions</a:t>
            </a:r>
          </a:p>
          <a:p>
            <a:pPr marL="342900" indent="-342900">
              <a:spcAft>
                <a:spcPts val="600"/>
              </a:spcAft>
              <a:buFont typeface="Courier New" panose="02070309020205020404" pitchFamily="49" charset="0"/>
              <a:buChar char="o"/>
            </a:pPr>
            <a:r>
              <a:rPr lang="en-US" sz="2000" dirty="0"/>
              <a:t>Use existing R code with minimal modifications</a:t>
            </a:r>
          </a:p>
          <a:p>
            <a:pPr marL="342900" indent="-342900">
              <a:spcAft>
                <a:spcPts val="600"/>
              </a:spcAft>
              <a:buFont typeface="Courier New" panose="02070309020205020404" pitchFamily="49" charset="0"/>
              <a:buChar char="o"/>
            </a:pPr>
            <a:r>
              <a:rPr lang="en-US" sz="2000" dirty="0"/>
              <a:t>ML API service enables you to deploy predictive models as scalable web services</a:t>
            </a:r>
          </a:p>
          <a:p>
            <a:pPr marL="342900" indent="-342900">
              <a:spcAft>
                <a:spcPts val="600"/>
              </a:spcAft>
              <a:buFont typeface="Courier New" panose="02070309020205020404" pitchFamily="49" charset="0"/>
              <a:buChar char="o"/>
            </a:pPr>
            <a:endParaRPr lang="en-US" sz="2000" b="1" dirty="0"/>
          </a:p>
        </p:txBody>
      </p:sp>
      <p:sp>
        <p:nvSpPr>
          <p:cNvPr id="10" name="TextBox 9"/>
          <p:cNvSpPr txBox="1"/>
          <p:nvPr/>
        </p:nvSpPr>
        <p:spPr>
          <a:xfrm>
            <a:off x="8360415" y="798291"/>
            <a:ext cx="3553676" cy="461665"/>
          </a:xfrm>
          <a:prstGeom prst="rect">
            <a:avLst/>
          </a:prstGeom>
          <a:noFill/>
        </p:spPr>
        <p:txBody>
          <a:bodyPr wrap="square" rtlCol="0">
            <a:spAutoFit/>
          </a:bodyPr>
          <a:lstStyle/>
          <a:p>
            <a:pPr algn="ctr"/>
            <a:r>
              <a:rPr lang="en-US" sz="2400" b="1" u="sng" dirty="0"/>
              <a:t>Azure ML: Features</a:t>
            </a:r>
          </a:p>
        </p:txBody>
      </p:sp>
      <p:sp>
        <p:nvSpPr>
          <p:cNvPr id="11" name="TextBox 10"/>
          <p:cNvSpPr txBox="1"/>
          <p:nvPr/>
        </p:nvSpPr>
        <p:spPr>
          <a:xfrm>
            <a:off x="3926140" y="995515"/>
            <a:ext cx="4472619" cy="1015663"/>
          </a:xfrm>
          <a:prstGeom prst="rect">
            <a:avLst/>
          </a:prstGeom>
          <a:noFill/>
        </p:spPr>
        <p:txBody>
          <a:bodyPr wrap="square" rtlCol="0">
            <a:spAutoFit/>
          </a:bodyPr>
          <a:lstStyle/>
          <a:p>
            <a:r>
              <a:rPr lang="en-US" sz="2000" dirty="0"/>
              <a:t>A fully managed cloud service that enables you to easily build, deploy, and share predictive analytics solutions</a:t>
            </a:r>
          </a:p>
        </p:txBody>
      </p:sp>
      <p:cxnSp>
        <p:nvCxnSpPr>
          <p:cNvPr id="30" name="Straight Connector 29"/>
          <p:cNvCxnSpPr/>
          <p:nvPr/>
        </p:nvCxnSpPr>
        <p:spPr>
          <a:xfrm>
            <a:off x="8208789" y="874225"/>
            <a:ext cx="0" cy="5856184"/>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257679" y="2302206"/>
            <a:ext cx="7846415" cy="0"/>
          </a:xfrm>
          <a:prstGeom prst="line">
            <a:avLst/>
          </a:prstGeom>
          <a:ln w="12700"/>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79" y="874225"/>
            <a:ext cx="3539653" cy="132736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77" y="2492622"/>
            <a:ext cx="7411484" cy="414395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263" y="5039833"/>
            <a:ext cx="1010094" cy="1010094"/>
          </a:xfrm>
          <a:prstGeom prst="rect">
            <a:avLst/>
          </a:prstGeom>
        </p:spPr>
      </p:pic>
      <p:sp>
        <p:nvSpPr>
          <p:cNvPr id="24" name="TextBox 23"/>
          <p:cNvSpPr txBox="1"/>
          <p:nvPr/>
        </p:nvSpPr>
        <p:spPr>
          <a:xfrm>
            <a:off x="706950" y="4253130"/>
            <a:ext cx="1698719" cy="338554"/>
          </a:xfrm>
          <a:prstGeom prst="rect">
            <a:avLst/>
          </a:prstGeom>
          <a:noFill/>
        </p:spPr>
        <p:txBody>
          <a:bodyPr wrap="square" rtlCol="0">
            <a:spAutoFit/>
          </a:bodyPr>
          <a:lstStyle/>
          <a:p>
            <a:pPr algn="ctr"/>
            <a:r>
              <a:rPr lang="en-US" sz="1600" dirty="0"/>
              <a:t>Cloud</a:t>
            </a:r>
          </a:p>
        </p:txBody>
      </p:sp>
      <p:sp>
        <p:nvSpPr>
          <p:cNvPr id="25" name="TextBox 24"/>
          <p:cNvSpPr txBox="1"/>
          <p:nvPr/>
        </p:nvSpPr>
        <p:spPr>
          <a:xfrm>
            <a:off x="705591" y="5244797"/>
            <a:ext cx="1698719" cy="338554"/>
          </a:xfrm>
          <a:prstGeom prst="rect">
            <a:avLst/>
          </a:prstGeom>
          <a:noFill/>
        </p:spPr>
        <p:txBody>
          <a:bodyPr wrap="square" rtlCol="0">
            <a:spAutoFit/>
          </a:bodyPr>
          <a:lstStyle/>
          <a:p>
            <a:pPr algn="ctr"/>
            <a:r>
              <a:rPr lang="en-US" sz="1600" dirty="0"/>
              <a:t>Local</a:t>
            </a:r>
          </a:p>
        </p:txBody>
      </p:sp>
    </p:spTree>
    <p:extLst>
      <p:ext uri="{BB962C8B-B14F-4D97-AF65-F5344CB8AC3E}">
        <p14:creationId xmlns:p14="http://schemas.microsoft.com/office/powerpoint/2010/main" val="1687369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1764792" y="99689"/>
            <a:ext cx="10314308" cy="461665"/>
          </a:xfrm>
          <a:prstGeom prst="rect">
            <a:avLst/>
          </a:prstGeom>
          <a:noFill/>
        </p:spPr>
        <p:txBody>
          <a:bodyPr wrap="square" rtlCol="0">
            <a:spAutoFit/>
          </a:bodyPr>
          <a:lstStyle/>
          <a:p>
            <a:pPr algn="ctr"/>
            <a:r>
              <a:rPr lang="en-US" sz="2400" b="1" dirty="0"/>
              <a:t>Power BI</a:t>
            </a:r>
          </a:p>
        </p:txBody>
      </p:sp>
      <p:sp>
        <p:nvSpPr>
          <p:cNvPr id="9" name="TextBox 8"/>
          <p:cNvSpPr txBox="1"/>
          <p:nvPr/>
        </p:nvSpPr>
        <p:spPr>
          <a:xfrm>
            <a:off x="9185285" y="1832519"/>
            <a:ext cx="2905198" cy="4016484"/>
          </a:xfrm>
          <a:prstGeom prst="rect">
            <a:avLst/>
          </a:prstGeom>
          <a:noFill/>
        </p:spPr>
        <p:txBody>
          <a:bodyPr wrap="square" rtlCol="0">
            <a:spAutoFit/>
          </a:bodyPr>
          <a:lstStyle/>
          <a:p>
            <a:pPr marL="342900" indent="-342900">
              <a:spcAft>
                <a:spcPts val="600"/>
              </a:spcAft>
              <a:buFont typeface="Courier New" panose="02070309020205020404" pitchFamily="49" charset="0"/>
              <a:buChar char="o"/>
            </a:pPr>
            <a:r>
              <a:rPr lang="en-US" sz="2000" b="1" dirty="0"/>
              <a:t>Display interactive reports across the whole organization</a:t>
            </a:r>
          </a:p>
          <a:p>
            <a:pPr marL="342900" indent="-342900">
              <a:spcAft>
                <a:spcPts val="600"/>
              </a:spcAft>
              <a:buFont typeface="Courier New" panose="02070309020205020404" pitchFamily="49" charset="0"/>
              <a:buChar char="o"/>
            </a:pPr>
            <a:r>
              <a:rPr lang="en-US" sz="2000" b="1" dirty="0"/>
              <a:t>Connect to 50+ data sources</a:t>
            </a:r>
          </a:p>
          <a:p>
            <a:pPr marL="800100" lvl="1" indent="-342900">
              <a:spcAft>
                <a:spcPts val="600"/>
              </a:spcAft>
              <a:buFont typeface="Courier New" panose="02070309020205020404" pitchFamily="49" charset="0"/>
              <a:buChar char="o"/>
            </a:pPr>
            <a:r>
              <a:rPr lang="en-US" sz="2000" dirty="0"/>
              <a:t>Including: Azure, Excel, GitHub, Visual Studio Online</a:t>
            </a:r>
          </a:p>
          <a:p>
            <a:pPr marL="342900" indent="-342900">
              <a:spcAft>
                <a:spcPts val="600"/>
              </a:spcAft>
              <a:buFont typeface="Courier New" panose="02070309020205020404" pitchFamily="49" charset="0"/>
              <a:buChar char="o"/>
            </a:pPr>
            <a:r>
              <a:rPr lang="en-US" sz="2000" b="1" dirty="0"/>
              <a:t>Rich visualization capability, including R graphics</a:t>
            </a:r>
            <a:endParaRPr lang="en-US" sz="2000" dirty="0"/>
          </a:p>
        </p:txBody>
      </p:sp>
      <p:sp>
        <p:nvSpPr>
          <p:cNvPr id="10" name="TextBox 9"/>
          <p:cNvSpPr txBox="1"/>
          <p:nvPr/>
        </p:nvSpPr>
        <p:spPr>
          <a:xfrm>
            <a:off x="8260443" y="1172870"/>
            <a:ext cx="4754881" cy="461665"/>
          </a:xfrm>
          <a:prstGeom prst="rect">
            <a:avLst/>
          </a:prstGeom>
          <a:noFill/>
        </p:spPr>
        <p:txBody>
          <a:bodyPr wrap="square" rtlCol="0">
            <a:spAutoFit/>
          </a:bodyPr>
          <a:lstStyle/>
          <a:p>
            <a:pPr algn="ctr"/>
            <a:r>
              <a:rPr lang="en-US" sz="2400" b="1" u="sng" dirty="0"/>
              <a:t>Power BI: Features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75" y="773614"/>
            <a:ext cx="3588967" cy="1468214"/>
          </a:xfrm>
          <a:prstGeom prst="rect">
            <a:avLst/>
          </a:prstGeom>
        </p:spPr>
      </p:pic>
      <p:sp>
        <p:nvSpPr>
          <p:cNvPr id="11" name="TextBox 10"/>
          <p:cNvSpPr txBox="1"/>
          <p:nvPr/>
        </p:nvSpPr>
        <p:spPr>
          <a:xfrm>
            <a:off x="4583857" y="1156055"/>
            <a:ext cx="4472619" cy="707886"/>
          </a:xfrm>
          <a:prstGeom prst="rect">
            <a:avLst/>
          </a:prstGeom>
          <a:noFill/>
        </p:spPr>
        <p:txBody>
          <a:bodyPr wrap="square" rtlCol="0">
            <a:spAutoFit/>
          </a:bodyPr>
          <a:lstStyle/>
          <a:p>
            <a:r>
              <a:rPr lang="en-US" sz="2000" b="1" dirty="0"/>
              <a:t>A suite of business analytics tools to analyze data and share insights</a:t>
            </a:r>
          </a:p>
        </p:txBody>
      </p:sp>
      <p:cxnSp>
        <p:nvCxnSpPr>
          <p:cNvPr id="13" name="Straight Connector 12"/>
          <p:cNvCxnSpPr/>
          <p:nvPr/>
        </p:nvCxnSpPr>
        <p:spPr>
          <a:xfrm>
            <a:off x="4120937" y="1066198"/>
            <a:ext cx="0" cy="971598"/>
          </a:xfrm>
          <a:prstGeom prst="line">
            <a:avLst/>
          </a:prstGeom>
          <a:ln w="12700"/>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24" y="2582817"/>
            <a:ext cx="8591968" cy="3987590"/>
          </a:xfrm>
          <a:prstGeom prst="rect">
            <a:avLst/>
          </a:prstGeom>
        </p:spPr>
      </p:pic>
      <p:cxnSp>
        <p:nvCxnSpPr>
          <p:cNvPr id="30" name="Straight Connector 29"/>
          <p:cNvCxnSpPr/>
          <p:nvPr/>
        </p:nvCxnSpPr>
        <p:spPr>
          <a:xfrm>
            <a:off x="9056476" y="1067237"/>
            <a:ext cx="0" cy="5459687"/>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579638" y="2302206"/>
            <a:ext cx="8359412"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6600497" y="2555667"/>
            <a:ext cx="2239295" cy="338554"/>
          </a:xfrm>
          <a:prstGeom prst="rect">
            <a:avLst/>
          </a:prstGeom>
          <a:noFill/>
        </p:spPr>
        <p:txBody>
          <a:bodyPr wrap="square" rtlCol="0">
            <a:spAutoFit/>
          </a:bodyPr>
          <a:lstStyle/>
          <a:p>
            <a:pPr algn="ctr"/>
            <a:r>
              <a:rPr lang="en-US" sz="1600" dirty="0"/>
              <a:t>Power BI Mobile apps</a:t>
            </a:r>
          </a:p>
        </p:txBody>
      </p:sp>
      <p:sp>
        <p:nvSpPr>
          <p:cNvPr id="15" name="TextBox 14"/>
          <p:cNvSpPr txBox="1"/>
          <p:nvPr/>
        </p:nvSpPr>
        <p:spPr>
          <a:xfrm>
            <a:off x="6600497" y="5252451"/>
            <a:ext cx="2239295" cy="338554"/>
          </a:xfrm>
          <a:prstGeom prst="rect">
            <a:avLst/>
          </a:prstGeom>
          <a:noFill/>
        </p:spPr>
        <p:txBody>
          <a:bodyPr wrap="square" rtlCol="0">
            <a:spAutoFit/>
          </a:bodyPr>
          <a:lstStyle/>
          <a:p>
            <a:pPr algn="ctr"/>
            <a:r>
              <a:rPr lang="en-US" sz="1600" dirty="0"/>
              <a:t>Power BI Desktop / Web</a:t>
            </a:r>
          </a:p>
        </p:txBody>
      </p:sp>
    </p:spTree>
    <p:extLst>
      <p:ext uri="{BB962C8B-B14F-4D97-AF65-F5344CB8AC3E}">
        <p14:creationId xmlns:p14="http://schemas.microsoft.com/office/powerpoint/2010/main" val="100564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0" y="99689"/>
            <a:ext cx="12192000" cy="461665"/>
          </a:xfrm>
          <a:prstGeom prst="rect">
            <a:avLst/>
          </a:prstGeom>
          <a:noFill/>
        </p:spPr>
        <p:txBody>
          <a:bodyPr wrap="square" rtlCol="0">
            <a:spAutoFit/>
          </a:bodyPr>
          <a:lstStyle/>
          <a:p>
            <a:pPr algn="ctr"/>
            <a:r>
              <a:rPr lang="en-US" sz="2400" b="1" dirty="0"/>
              <a:t>R in Power BI</a:t>
            </a:r>
          </a:p>
        </p:txBody>
      </p:sp>
      <p:cxnSp>
        <p:nvCxnSpPr>
          <p:cNvPr id="16" name="Straight Connector 15"/>
          <p:cNvCxnSpPr/>
          <p:nvPr/>
        </p:nvCxnSpPr>
        <p:spPr>
          <a:xfrm>
            <a:off x="5381873" y="740589"/>
            <a:ext cx="0" cy="6117411"/>
          </a:xfrm>
          <a:prstGeom prst="line">
            <a:avLst/>
          </a:prstGeom>
          <a:ln w="12700"/>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0781" y="5311565"/>
            <a:ext cx="5371092" cy="830997"/>
          </a:xfrm>
          <a:prstGeom prst="rect">
            <a:avLst/>
          </a:prstGeom>
          <a:noFill/>
        </p:spPr>
        <p:txBody>
          <a:bodyPr wrap="square" rtlCol="0">
            <a:spAutoFit/>
          </a:bodyPr>
          <a:lstStyle/>
          <a:p>
            <a:pPr algn="ctr"/>
            <a:r>
              <a:rPr lang="en-US" sz="2400" b="1" dirty="0"/>
              <a:t>Use an R Script </a:t>
            </a:r>
          </a:p>
          <a:p>
            <a:pPr algn="ctr"/>
            <a:r>
              <a:rPr lang="en-US" sz="2400" b="1" dirty="0"/>
              <a:t>as a Data Source</a:t>
            </a:r>
          </a:p>
        </p:txBody>
      </p:sp>
      <p:sp>
        <p:nvSpPr>
          <p:cNvPr id="18" name="TextBox 17"/>
          <p:cNvSpPr txBox="1"/>
          <p:nvPr/>
        </p:nvSpPr>
        <p:spPr>
          <a:xfrm>
            <a:off x="6287589" y="4932445"/>
            <a:ext cx="5050972" cy="830997"/>
          </a:xfrm>
          <a:prstGeom prst="rect">
            <a:avLst/>
          </a:prstGeom>
          <a:noFill/>
        </p:spPr>
        <p:txBody>
          <a:bodyPr wrap="square" rtlCol="0">
            <a:spAutoFit/>
          </a:bodyPr>
          <a:lstStyle/>
          <a:p>
            <a:pPr algn="ctr"/>
            <a:r>
              <a:rPr lang="en-US" sz="2400" b="1" dirty="0"/>
              <a:t>Use an R Script to Create a Visualization</a:t>
            </a:r>
          </a:p>
        </p:txBody>
      </p:sp>
      <p:pic>
        <p:nvPicPr>
          <p:cNvPr id="3" name="Picture 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984275" y="1169995"/>
            <a:ext cx="3835255" cy="3835255"/>
          </a:xfrm>
          <a:prstGeom prst="rect">
            <a:avLst/>
          </a:prstGeom>
        </p:spPr>
      </p:pic>
      <p:sp>
        <p:nvSpPr>
          <p:cNvPr id="4" name="Rectangle 3"/>
          <p:cNvSpPr/>
          <p:nvPr/>
        </p:nvSpPr>
        <p:spPr>
          <a:xfrm>
            <a:off x="7689669" y="2081349"/>
            <a:ext cx="2499360" cy="1602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56435" y="1967564"/>
            <a:ext cx="2632593" cy="18052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085" y="2207350"/>
            <a:ext cx="279762" cy="275099"/>
          </a:xfrm>
          <a:prstGeom prst="rect">
            <a:avLst/>
          </a:prstGeom>
        </p:spPr>
      </p:pic>
      <p:pic>
        <p:nvPicPr>
          <p:cNvPr id="2050" name="Picture 2" descr="Image result for ggplot2 visualiz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5326" y="2650403"/>
            <a:ext cx="993634" cy="736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7935261" y="2648207"/>
            <a:ext cx="822067" cy="74559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618" y="1280586"/>
            <a:ext cx="1413419" cy="1389862"/>
          </a:xfrm>
          <a:prstGeom prst="rect">
            <a:avLst/>
          </a:prstGeom>
        </p:spPr>
      </p:pic>
      <p:grpSp>
        <p:nvGrpSpPr>
          <p:cNvPr id="24" name="Group 23"/>
          <p:cNvGrpSpPr/>
          <p:nvPr/>
        </p:nvGrpSpPr>
        <p:grpSpPr>
          <a:xfrm>
            <a:off x="2184699" y="3691679"/>
            <a:ext cx="1023257" cy="1296154"/>
            <a:chOff x="2000636" y="3683726"/>
            <a:chExt cx="1023257" cy="1296154"/>
          </a:xfrm>
        </p:grpSpPr>
        <p:sp>
          <p:nvSpPr>
            <p:cNvPr id="19" name="Can 18"/>
            <p:cNvSpPr/>
            <p:nvPr/>
          </p:nvSpPr>
          <p:spPr>
            <a:xfrm>
              <a:off x="2000636" y="3683726"/>
              <a:ext cx="1023257" cy="1296154"/>
            </a:xfrm>
            <a:prstGeom prst="can">
              <a:avLst/>
            </a:prstGeom>
            <a:solidFill>
              <a:schemeClr val="bg1"/>
            </a:solid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13754" y="4015411"/>
              <a:ext cx="821036" cy="796535"/>
            </a:xfrm>
            <a:prstGeom prst="rect">
              <a:avLst/>
            </a:prstGeom>
          </p:spPr>
        </p:pic>
        <p:sp>
          <p:nvSpPr>
            <p:cNvPr id="21" name="Rectangle 20"/>
            <p:cNvSpPr/>
            <p:nvPr/>
          </p:nvSpPr>
          <p:spPr>
            <a:xfrm>
              <a:off x="2302327" y="4112854"/>
              <a:ext cx="435429" cy="5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9"/>
            <a:stretch>
              <a:fillRect/>
            </a:stretch>
          </p:blipFill>
          <p:spPr>
            <a:xfrm>
              <a:off x="2286774" y="4216373"/>
              <a:ext cx="450982" cy="394610"/>
            </a:xfrm>
            <a:prstGeom prst="rect">
              <a:avLst/>
            </a:prstGeom>
          </p:spPr>
        </p:pic>
      </p:grpSp>
      <p:sp>
        <p:nvSpPr>
          <p:cNvPr id="22" name="Up Arrow 21"/>
          <p:cNvSpPr/>
          <p:nvPr/>
        </p:nvSpPr>
        <p:spPr>
          <a:xfrm>
            <a:off x="2511815" y="2878156"/>
            <a:ext cx="369025" cy="51679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987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8380524" y="714036"/>
            <a:ext cx="0" cy="5062189"/>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4283133" y="714036"/>
            <a:ext cx="0" cy="601752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838608" y="98852"/>
            <a:ext cx="6252545" cy="461665"/>
          </a:xfrm>
          <a:prstGeom prst="rect">
            <a:avLst/>
          </a:prstGeom>
          <a:noFill/>
        </p:spPr>
        <p:txBody>
          <a:bodyPr wrap="none" rtlCol="0">
            <a:spAutoFit/>
          </a:bodyPr>
          <a:lstStyle/>
          <a:p>
            <a:r>
              <a:rPr lang="en-US" sz="2400" b="1" dirty="0"/>
              <a:t>Project Management and Analytics Governance</a:t>
            </a:r>
          </a:p>
        </p:txBody>
      </p:sp>
      <p:pic>
        <p:nvPicPr>
          <p:cNvPr id="33" name="Picture Placeholder 14"/>
          <p:cNvPicPr>
            <a:picLocks noChangeAspect="1"/>
          </p:cNvPicPr>
          <p:nvPr/>
        </p:nvPicPr>
        <p:blipFill rotWithShape="1">
          <a:blip r:embed="rId3"/>
          <a:srcRect l="-815" t="-42115" r="-815" b="-56661"/>
          <a:stretch/>
        </p:blipFill>
        <p:spPr>
          <a:xfrm>
            <a:off x="559892" y="1036218"/>
            <a:ext cx="3294111" cy="3296337"/>
          </a:xfrm>
          <a:prstGeom prst="ellipse">
            <a:avLst/>
          </a:prstGeom>
          <a:solidFill>
            <a:schemeClr val="bg1"/>
          </a:solidFill>
          <a:ln>
            <a:solidFill>
              <a:schemeClr val="tx1"/>
            </a:solidFill>
          </a:ln>
        </p:spPr>
      </p:pic>
      <p:sp>
        <p:nvSpPr>
          <p:cNvPr id="43" name="TextBox 42"/>
          <p:cNvSpPr txBox="1"/>
          <p:nvPr/>
        </p:nvSpPr>
        <p:spPr>
          <a:xfrm>
            <a:off x="559891" y="4650983"/>
            <a:ext cx="3294111" cy="1015663"/>
          </a:xfrm>
          <a:prstGeom prst="rect">
            <a:avLst/>
          </a:prstGeom>
          <a:noFill/>
        </p:spPr>
        <p:txBody>
          <a:bodyPr wrap="square" rtlCol="0">
            <a:spAutoFit/>
          </a:bodyPr>
          <a:lstStyle/>
          <a:p>
            <a:pPr algn="ctr"/>
            <a:r>
              <a:rPr lang="en-US" sz="2000" dirty="0"/>
              <a:t>Source control, reporting, and project management capabilities</a:t>
            </a:r>
          </a:p>
        </p:txBody>
      </p:sp>
      <p:pic>
        <p:nvPicPr>
          <p:cNvPr id="44" name="Picture Placeholder 15"/>
          <p:cNvPicPr>
            <a:picLocks noChangeAspect="1"/>
          </p:cNvPicPr>
          <p:nvPr/>
        </p:nvPicPr>
        <p:blipFill rotWithShape="1">
          <a:blip r:embed="rId4"/>
          <a:srcRect l="-15166" t="-56661" r="-4236" b="-42115"/>
          <a:stretch/>
        </p:blipFill>
        <p:spPr>
          <a:xfrm>
            <a:off x="4709768" y="1036218"/>
            <a:ext cx="3294111" cy="3296337"/>
          </a:xfrm>
          <a:prstGeom prst="ellipse">
            <a:avLst/>
          </a:prstGeom>
          <a:solidFill>
            <a:schemeClr val="bg1"/>
          </a:solidFill>
          <a:ln>
            <a:solidFill>
              <a:schemeClr val="tx1"/>
            </a:solidFill>
          </a:ln>
        </p:spPr>
      </p:pic>
      <p:sp>
        <p:nvSpPr>
          <p:cNvPr id="45" name="TextBox 44"/>
          <p:cNvSpPr txBox="1"/>
          <p:nvPr/>
        </p:nvSpPr>
        <p:spPr>
          <a:xfrm>
            <a:off x="4709767" y="4650983"/>
            <a:ext cx="3294112" cy="707886"/>
          </a:xfrm>
          <a:prstGeom prst="rect">
            <a:avLst/>
          </a:prstGeom>
          <a:noFill/>
        </p:spPr>
        <p:txBody>
          <a:bodyPr wrap="square" rtlCol="0">
            <a:spAutoFit/>
          </a:bodyPr>
          <a:lstStyle/>
          <a:p>
            <a:pPr algn="ctr"/>
            <a:r>
              <a:rPr lang="en-US" sz="2000" dirty="0"/>
              <a:t>Share code, track work, and ship software</a:t>
            </a:r>
          </a:p>
        </p:txBody>
      </p:sp>
      <p:pic>
        <p:nvPicPr>
          <p:cNvPr id="46" name="Picture Placeholder 16"/>
          <p:cNvPicPr>
            <a:picLocks noChangeAspect="1"/>
          </p:cNvPicPr>
          <p:nvPr/>
        </p:nvPicPr>
        <p:blipFill rotWithShape="1">
          <a:blip r:embed="rId5"/>
          <a:srcRect l="-27887" t="-148776" r="-40194" b="-148776"/>
          <a:stretch/>
        </p:blipFill>
        <p:spPr>
          <a:xfrm>
            <a:off x="8639207" y="1036218"/>
            <a:ext cx="3294111" cy="3296337"/>
          </a:xfrm>
          <a:prstGeom prst="ellipse">
            <a:avLst/>
          </a:prstGeom>
          <a:solidFill>
            <a:schemeClr val="bg1"/>
          </a:solidFill>
          <a:ln>
            <a:solidFill>
              <a:schemeClr val="tx1"/>
            </a:solidFill>
          </a:ln>
        </p:spPr>
      </p:pic>
      <p:sp>
        <p:nvSpPr>
          <p:cNvPr id="48" name="TextBox 47"/>
          <p:cNvSpPr txBox="1"/>
          <p:nvPr/>
        </p:nvSpPr>
        <p:spPr>
          <a:xfrm>
            <a:off x="8809654" y="4650983"/>
            <a:ext cx="2953213" cy="707886"/>
          </a:xfrm>
          <a:prstGeom prst="rect">
            <a:avLst/>
          </a:prstGeom>
          <a:noFill/>
        </p:spPr>
        <p:txBody>
          <a:bodyPr wrap="square" rtlCol="0">
            <a:spAutoFit/>
          </a:bodyPr>
          <a:lstStyle/>
          <a:p>
            <a:pPr algn="ctr"/>
            <a:r>
              <a:rPr lang="en-US" sz="2000" dirty="0"/>
              <a:t>Distributed version control system</a:t>
            </a:r>
          </a:p>
        </p:txBody>
      </p:sp>
      <p:cxnSp>
        <p:nvCxnSpPr>
          <p:cNvPr id="15" name="Straight Connector 14"/>
          <p:cNvCxnSpPr/>
          <p:nvPr/>
        </p:nvCxnSpPr>
        <p:spPr>
          <a:xfrm flipH="1">
            <a:off x="4434296" y="5776225"/>
            <a:ext cx="7629885" cy="0"/>
          </a:xfrm>
          <a:prstGeom prst="line">
            <a:avLst/>
          </a:prstGeom>
          <a:ln w="12700"/>
        </p:spPr>
        <p:style>
          <a:lnRef idx="1">
            <a:schemeClr val="dk1"/>
          </a:lnRef>
          <a:fillRef idx="0">
            <a:schemeClr val="dk1"/>
          </a:fillRef>
          <a:effectRef idx="0">
            <a:schemeClr val="dk1"/>
          </a:effectRef>
          <a:fontRef idx="minor">
            <a:schemeClr val="tx1"/>
          </a:fontRef>
        </p:style>
      </p:cxnSp>
      <p:pic>
        <p:nvPicPr>
          <p:cNvPr id="1026" name="Picture 2" descr="C:\Users\Jonathan\Documents\Presentations\AA Webinar\github.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519943" y="5803740"/>
            <a:ext cx="2844228" cy="10542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278524" y="5976927"/>
            <a:ext cx="4770720" cy="707886"/>
          </a:xfrm>
          <a:prstGeom prst="rect">
            <a:avLst/>
          </a:prstGeom>
          <a:noFill/>
        </p:spPr>
        <p:txBody>
          <a:bodyPr wrap="square" rtlCol="0">
            <a:spAutoFit/>
          </a:bodyPr>
          <a:lstStyle/>
          <a:p>
            <a:r>
              <a:rPr lang="en-US" sz="2000" dirty="0"/>
              <a:t>Hosted public and private repositories; integrated with Visual Studio</a:t>
            </a:r>
          </a:p>
        </p:txBody>
      </p:sp>
    </p:spTree>
    <p:extLst>
      <p:ext uri="{BB962C8B-B14F-4D97-AF65-F5344CB8AC3E}">
        <p14:creationId xmlns:p14="http://schemas.microsoft.com/office/powerpoint/2010/main" val="1536872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2" name="TextBox 1"/>
          <p:cNvSpPr txBox="1"/>
          <p:nvPr/>
        </p:nvSpPr>
        <p:spPr>
          <a:xfrm>
            <a:off x="4498828" y="99689"/>
            <a:ext cx="2611100" cy="461665"/>
          </a:xfrm>
          <a:prstGeom prst="rect">
            <a:avLst/>
          </a:prstGeom>
          <a:noFill/>
        </p:spPr>
        <p:txBody>
          <a:bodyPr wrap="square" rtlCol="0">
            <a:spAutoFit/>
          </a:bodyPr>
          <a:lstStyle/>
          <a:p>
            <a:r>
              <a:rPr lang="en-US" sz="2400" b="1" dirty="0"/>
              <a:t>Review of Benefits</a:t>
            </a:r>
          </a:p>
        </p:txBody>
      </p:sp>
      <p:sp>
        <p:nvSpPr>
          <p:cNvPr id="5" name="TextBox 4"/>
          <p:cNvSpPr txBox="1"/>
          <p:nvPr/>
        </p:nvSpPr>
        <p:spPr>
          <a:xfrm>
            <a:off x="328737" y="2279082"/>
            <a:ext cx="5428252" cy="2339102"/>
          </a:xfrm>
          <a:prstGeom prst="rect">
            <a:avLst/>
          </a:prstGeom>
          <a:noFill/>
        </p:spPr>
        <p:txBody>
          <a:bodyPr wrap="square" rtlCol="0">
            <a:spAutoFit/>
          </a:bodyPr>
          <a:lstStyle/>
          <a:p>
            <a:r>
              <a:rPr lang="en-US" sz="2000" b="1" u="sng" dirty="0"/>
              <a:t>IT Director/CIO</a:t>
            </a:r>
          </a:p>
          <a:p>
            <a:pPr marL="342900" indent="-342900">
              <a:buFont typeface="Courier New" panose="02070309020205020404" pitchFamily="49" charset="0"/>
              <a:buChar char="o"/>
            </a:pPr>
            <a:r>
              <a:rPr lang="en-US" dirty="0"/>
              <a:t>Streamlined workflow: avoid re-engineering</a:t>
            </a:r>
          </a:p>
          <a:p>
            <a:pPr marL="342900" indent="-342900">
              <a:buFont typeface="Courier New" panose="02070309020205020404" pitchFamily="49" charset="0"/>
              <a:buChar char="o"/>
            </a:pPr>
            <a:r>
              <a:rPr lang="en-US" dirty="0"/>
              <a:t>High-performance processing on high-value data</a:t>
            </a:r>
          </a:p>
          <a:p>
            <a:pPr marL="342900" indent="-342900">
              <a:buFont typeface="Courier New" panose="02070309020205020404" pitchFamily="49" charset="0"/>
              <a:buChar char="o"/>
            </a:pPr>
            <a:r>
              <a:rPr lang="en-US" dirty="0"/>
              <a:t>Align IT and data science development</a:t>
            </a:r>
          </a:p>
          <a:p>
            <a:pPr marL="342900" indent="-342900">
              <a:buFont typeface="Courier New" panose="02070309020205020404" pitchFamily="49" charset="0"/>
              <a:buChar char="o"/>
            </a:pPr>
            <a:r>
              <a:rPr lang="en-US" dirty="0"/>
              <a:t>Integrate Microsoft data platform with advanced analytics </a:t>
            </a:r>
          </a:p>
          <a:p>
            <a:pPr marL="342900" indent="-342900">
              <a:buFont typeface="Courier New" panose="02070309020205020404" pitchFamily="49" charset="0"/>
              <a:buChar char="o"/>
            </a:pPr>
            <a:r>
              <a:rPr lang="en-US" dirty="0"/>
              <a:t>Reduced data movement = higher performance and security </a:t>
            </a:r>
          </a:p>
        </p:txBody>
      </p:sp>
      <p:sp>
        <p:nvSpPr>
          <p:cNvPr id="6" name="TextBox 5"/>
          <p:cNvSpPr txBox="1"/>
          <p:nvPr/>
        </p:nvSpPr>
        <p:spPr>
          <a:xfrm>
            <a:off x="6101389" y="1239177"/>
            <a:ext cx="5827659" cy="1785104"/>
          </a:xfrm>
          <a:prstGeom prst="rect">
            <a:avLst/>
          </a:prstGeom>
          <a:noFill/>
        </p:spPr>
        <p:txBody>
          <a:bodyPr wrap="square" rtlCol="0">
            <a:spAutoFit/>
          </a:bodyPr>
          <a:lstStyle/>
          <a:p>
            <a:r>
              <a:rPr lang="en-US" sz="2000" b="1" u="sng" dirty="0"/>
              <a:t>Analytics Director/VP</a:t>
            </a:r>
          </a:p>
          <a:p>
            <a:pPr marL="342900" indent="-342900">
              <a:buFont typeface="Courier New" panose="02070309020205020404" pitchFamily="49" charset="0"/>
              <a:buChar char="o"/>
            </a:pPr>
            <a:r>
              <a:rPr lang="en-US" dirty="0"/>
              <a:t>Better analytics governance and collaboration via centralized model and project management (AzureML, TFS, VSO, Jupyter)</a:t>
            </a:r>
            <a:br>
              <a:rPr lang="en-US" dirty="0"/>
            </a:br>
            <a:endParaRPr lang="en-US" dirty="0"/>
          </a:p>
          <a:p>
            <a:pPr marL="342900" indent="-342900">
              <a:buFont typeface="Courier New" panose="02070309020205020404" pitchFamily="49" charset="0"/>
              <a:buChar char="o"/>
            </a:pPr>
            <a:r>
              <a:rPr lang="en-US" dirty="0"/>
              <a:t>Broaden the reach of enterprise analytics </a:t>
            </a:r>
          </a:p>
        </p:txBody>
      </p:sp>
      <p:sp>
        <p:nvSpPr>
          <p:cNvPr id="7" name="TextBox 6"/>
          <p:cNvSpPr txBox="1"/>
          <p:nvPr/>
        </p:nvSpPr>
        <p:spPr>
          <a:xfrm>
            <a:off x="6101390" y="3840374"/>
            <a:ext cx="5827659" cy="2062103"/>
          </a:xfrm>
          <a:prstGeom prst="rect">
            <a:avLst/>
          </a:prstGeom>
          <a:noFill/>
        </p:spPr>
        <p:txBody>
          <a:bodyPr wrap="square" rtlCol="0">
            <a:spAutoFit/>
          </a:bodyPr>
          <a:lstStyle/>
          <a:p>
            <a:r>
              <a:rPr lang="en-US" sz="2000" b="1" u="sng" dirty="0"/>
              <a:t>Data Scientist</a:t>
            </a:r>
          </a:p>
          <a:p>
            <a:pPr marL="342900" indent="-342900">
              <a:buFont typeface="Courier New" panose="02070309020205020404" pitchFamily="49" charset="0"/>
              <a:buChar char="o"/>
            </a:pPr>
            <a:r>
              <a:rPr lang="en-US" dirty="0"/>
              <a:t>Better tools = more opportunities</a:t>
            </a:r>
          </a:p>
          <a:p>
            <a:pPr marL="342900" indent="-342900">
              <a:buFont typeface="Courier New" panose="02070309020205020404" pitchFamily="49" charset="0"/>
              <a:buChar char="o"/>
            </a:pPr>
            <a:r>
              <a:rPr lang="en-US" dirty="0"/>
              <a:t>Spend less time on data management – run your models where the data resides</a:t>
            </a:r>
          </a:p>
          <a:p>
            <a:pPr marL="342900" indent="-342900">
              <a:buFont typeface="Courier New" panose="02070309020205020404" pitchFamily="49" charset="0"/>
              <a:buChar char="o"/>
            </a:pPr>
            <a:r>
              <a:rPr lang="en-US" dirty="0"/>
              <a:t>Take an active role in operationalizing analytics</a:t>
            </a:r>
          </a:p>
          <a:p>
            <a:pPr marL="342900" indent="-342900">
              <a:buFont typeface="Courier New" panose="02070309020205020404" pitchFamily="49" charset="0"/>
              <a:buChar char="o"/>
            </a:pPr>
            <a:r>
              <a:rPr lang="en-US" dirty="0"/>
              <a:t>Cool tech! Expand knowledge to cloud, Big Data, and modern data platform</a:t>
            </a:r>
          </a:p>
        </p:txBody>
      </p:sp>
    </p:spTree>
    <p:extLst>
      <p:ext uri="{BB962C8B-B14F-4D97-AF65-F5344CB8AC3E}">
        <p14:creationId xmlns:p14="http://schemas.microsoft.com/office/powerpoint/2010/main" val="4161071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2" name="TextBox 1"/>
          <p:cNvSpPr txBox="1"/>
          <p:nvPr/>
        </p:nvSpPr>
        <p:spPr>
          <a:xfrm>
            <a:off x="4274384" y="2854864"/>
            <a:ext cx="3654012" cy="769441"/>
          </a:xfrm>
          <a:prstGeom prst="rect">
            <a:avLst/>
          </a:prstGeom>
          <a:noFill/>
        </p:spPr>
        <p:txBody>
          <a:bodyPr wrap="square" rtlCol="0">
            <a:spAutoFit/>
          </a:bodyPr>
          <a:lstStyle/>
          <a:p>
            <a:r>
              <a:rPr lang="en-US" sz="4400" dirty="0"/>
              <a:t>Getting Started</a:t>
            </a:r>
          </a:p>
        </p:txBody>
      </p:sp>
    </p:spTree>
    <p:extLst>
      <p:ext uri="{BB962C8B-B14F-4D97-AF65-F5344CB8AC3E}">
        <p14:creationId xmlns:p14="http://schemas.microsoft.com/office/powerpoint/2010/main" val="1264757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pic>
        <p:nvPicPr>
          <p:cNvPr id="3" name="Picture 2"/>
          <p:cNvPicPr>
            <a:picLocks noChangeAspect="1"/>
          </p:cNvPicPr>
          <p:nvPr/>
        </p:nvPicPr>
        <p:blipFill>
          <a:blip r:embed="rId3"/>
          <a:stretch>
            <a:fillRect/>
          </a:stretch>
        </p:blipFill>
        <p:spPr>
          <a:xfrm>
            <a:off x="410711" y="897108"/>
            <a:ext cx="8127768" cy="5528628"/>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67303" y="6488668"/>
            <a:ext cx="6404061" cy="369332"/>
          </a:xfrm>
          <a:prstGeom prst="rect">
            <a:avLst/>
          </a:prstGeom>
          <a:noFill/>
        </p:spPr>
        <p:txBody>
          <a:bodyPr wrap="none" rtlCol="0">
            <a:spAutoFit/>
          </a:bodyPr>
          <a:lstStyle/>
          <a:p>
            <a:r>
              <a:rPr lang="en-US" dirty="0">
                <a:solidFill>
                  <a:schemeClr val="tx1">
                    <a:lumMod val="50000"/>
                    <a:lumOff val="50000"/>
                  </a:schemeClr>
                </a:solidFill>
              </a:rPr>
              <a:t>https://mran.revolutionanalytics.com/documents/getting-started/</a:t>
            </a:r>
          </a:p>
        </p:txBody>
      </p:sp>
      <p:sp>
        <p:nvSpPr>
          <p:cNvPr id="7" name="TextBox 6"/>
          <p:cNvSpPr txBox="1"/>
          <p:nvPr/>
        </p:nvSpPr>
        <p:spPr>
          <a:xfrm>
            <a:off x="4936927" y="145856"/>
            <a:ext cx="2195393" cy="461665"/>
          </a:xfrm>
          <a:prstGeom prst="rect">
            <a:avLst/>
          </a:prstGeom>
          <a:noFill/>
        </p:spPr>
        <p:txBody>
          <a:bodyPr wrap="square" rtlCol="0">
            <a:spAutoFit/>
          </a:bodyPr>
          <a:lstStyle/>
          <a:p>
            <a:r>
              <a:rPr lang="en-US" sz="2400" b="1" dirty="0"/>
              <a:t>Getting Started</a:t>
            </a:r>
          </a:p>
        </p:txBody>
      </p:sp>
    </p:spTree>
    <p:extLst>
      <p:ext uri="{BB962C8B-B14F-4D97-AF65-F5344CB8AC3E}">
        <p14:creationId xmlns:p14="http://schemas.microsoft.com/office/powerpoint/2010/main" val="4250373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7306467" y="717789"/>
            <a:ext cx="0" cy="454623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179288" y="99689"/>
            <a:ext cx="4756943" cy="461665"/>
          </a:xfrm>
          <a:prstGeom prst="rect">
            <a:avLst/>
          </a:prstGeom>
          <a:noFill/>
        </p:spPr>
        <p:txBody>
          <a:bodyPr wrap="none" rtlCol="0">
            <a:spAutoFit/>
          </a:bodyPr>
          <a:lstStyle/>
          <a:p>
            <a:r>
              <a:rPr lang="en-US" sz="2400" b="1" dirty="0"/>
              <a:t>MICROSOFT AZURE: Getting Started</a:t>
            </a:r>
          </a:p>
        </p:txBody>
      </p:sp>
      <p:sp>
        <p:nvSpPr>
          <p:cNvPr id="48" name="TextBox 47"/>
          <p:cNvSpPr txBox="1"/>
          <p:nvPr/>
        </p:nvSpPr>
        <p:spPr>
          <a:xfrm>
            <a:off x="6850892" y="5660467"/>
            <a:ext cx="4993970" cy="707886"/>
          </a:xfrm>
          <a:prstGeom prst="rect">
            <a:avLst/>
          </a:prstGeom>
          <a:noFill/>
        </p:spPr>
        <p:txBody>
          <a:bodyPr wrap="square" rtlCol="0">
            <a:spAutoFit/>
          </a:bodyPr>
          <a:lstStyle/>
          <a:p>
            <a:pPr algn="ctr"/>
            <a:r>
              <a:rPr lang="en-US" sz="2000" dirty="0"/>
              <a:t>Create and share documents that contain live code, visualizations, and explanatory text</a:t>
            </a:r>
          </a:p>
        </p:txBody>
      </p:sp>
      <p:cxnSp>
        <p:nvCxnSpPr>
          <p:cNvPr id="13" name="Straight Connector 12"/>
          <p:cNvCxnSpPr>
            <a:endCxn id="21" idx="1"/>
          </p:cNvCxnSpPr>
          <p:nvPr/>
        </p:nvCxnSpPr>
        <p:spPr>
          <a:xfrm>
            <a:off x="4862085" y="2727167"/>
            <a:ext cx="342361" cy="36075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20651" y="3112989"/>
            <a:ext cx="1423114" cy="41754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82673" y="2159782"/>
            <a:ext cx="692084" cy="7233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638068" y="2770684"/>
            <a:ext cx="1827084" cy="10331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315670" y="1263779"/>
            <a:ext cx="5017522" cy="2307148"/>
            <a:chOff x="3508549" y="2228298"/>
            <a:chExt cx="4034999" cy="1797075"/>
          </a:xfrm>
        </p:grpSpPr>
        <p:sp>
          <p:nvSpPr>
            <p:cNvPr id="18" name="Oval 17"/>
            <p:cNvSpPr/>
            <p:nvPr/>
          </p:nvSpPr>
          <p:spPr>
            <a:xfrm>
              <a:off x="3508549" y="2228298"/>
              <a:ext cx="4034999" cy="17970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200"/>
                </a:lnSpc>
                <a:spcAft>
                  <a:spcPts val="600"/>
                </a:spcAft>
              </a:pPr>
              <a:r>
                <a:rPr lang="en-US" sz="3600" kern="800" dirty="0">
                  <a:solidFill>
                    <a:schemeClr val="tx1"/>
                  </a:solidFill>
                </a:rPr>
                <a:t>DATA SCIENCE</a:t>
              </a:r>
            </a:p>
            <a:p>
              <a:pPr algn="ctr">
                <a:lnSpc>
                  <a:spcPts val="2800"/>
                </a:lnSpc>
                <a:spcAft>
                  <a:spcPts val="600"/>
                </a:spcAft>
              </a:pPr>
              <a:r>
                <a:rPr lang="en-US" sz="2400" kern="800" dirty="0">
                  <a:solidFill>
                    <a:schemeClr val="tx1"/>
                  </a:solidFill>
                </a:rPr>
                <a:t>virtual machine</a:t>
              </a:r>
            </a:p>
          </p:txBody>
        </p:sp>
        <p:sp>
          <p:nvSpPr>
            <p:cNvPr id="19" name="TextBox 18"/>
            <p:cNvSpPr txBox="1">
              <a:spLocks noChangeAspect="1"/>
            </p:cNvSpPr>
            <p:nvPr/>
          </p:nvSpPr>
          <p:spPr>
            <a:xfrm>
              <a:off x="4444190" y="2684766"/>
              <a:ext cx="578166" cy="578166"/>
            </a:xfrm>
            <a:prstGeom prst="rect">
              <a:avLst/>
            </a:prstGeom>
            <a:noFill/>
          </p:spPr>
          <p:txBody>
            <a:bodyPr wrap="none" lIns="0" tIns="0" rIns="0" bIns="0" rtlCol="0" anchor="ctr" anchorCtr="0">
              <a:noAutofit/>
            </a:bodyPr>
            <a:lstStyle/>
            <a:p>
              <a:pPr algn="ctr"/>
              <a:endParaRPr lang="ru-RU" sz="2400" dirty="0"/>
            </a:p>
          </p:txBody>
        </p:sp>
      </p:grpSp>
      <p:sp>
        <p:nvSpPr>
          <p:cNvPr id="20" name="Oval 19"/>
          <p:cNvSpPr/>
          <p:nvPr/>
        </p:nvSpPr>
        <p:spPr>
          <a:xfrm>
            <a:off x="2365905" y="3126610"/>
            <a:ext cx="1732115" cy="1732115"/>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21" name="Oval 20"/>
          <p:cNvSpPr/>
          <p:nvPr/>
        </p:nvSpPr>
        <p:spPr>
          <a:xfrm>
            <a:off x="5023259" y="2906733"/>
            <a:ext cx="1237225" cy="1237225"/>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22" name="Oval 21"/>
          <p:cNvSpPr/>
          <p:nvPr/>
        </p:nvSpPr>
        <p:spPr>
          <a:xfrm>
            <a:off x="1433689" y="2901750"/>
            <a:ext cx="1237225" cy="1237225"/>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solidFill>
                <a:schemeClr val="accent2"/>
              </a:solidFill>
              <a:latin typeface="+mj-lt"/>
            </a:endParaRPr>
          </a:p>
        </p:txBody>
      </p:sp>
      <p:pic>
        <p:nvPicPr>
          <p:cNvPr id="27" name="Picture 26"/>
          <p:cNvPicPr>
            <a:picLocks noChangeAspect="1"/>
          </p:cNvPicPr>
          <p:nvPr/>
        </p:nvPicPr>
        <p:blipFill>
          <a:blip r:embed="rId3"/>
          <a:stretch>
            <a:fillRect/>
          </a:stretch>
        </p:blipFill>
        <p:spPr>
          <a:xfrm>
            <a:off x="5200409" y="3321763"/>
            <a:ext cx="991815" cy="405743"/>
          </a:xfrm>
          <a:prstGeom prst="rect">
            <a:avLst/>
          </a:prstGeom>
        </p:spPr>
      </p:pic>
      <p:sp>
        <p:nvSpPr>
          <p:cNvPr id="23" name="Oval 22"/>
          <p:cNvSpPr/>
          <p:nvPr/>
        </p:nvSpPr>
        <p:spPr>
          <a:xfrm>
            <a:off x="3959423" y="3219499"/>
            <a:ext cx="1237225" cy="1237225"/>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solidFill>
                <a:schemeClr val="accent2"/>
              </a:solidFill>
            </a:endParaRPr>
          </a:p>
        </p:txBody>
      </p:sp>
      <p:pic>
        <p:nvPicPr>
          <p:cNvPr id="25" name="Picture 24"/>
          <p:cNvPicPr>
            <a:picLocks noChangeAspect="1"/>
          </p:cNvPicPr>
          <p:nvPr/>
        </p:nvPicPr>
        <p:blipFill>
          <a:blip r:embed="rId4"/>
          <a:stretch>
            <a:fillRect/>
          </a:stretch>
        </p:blipFill>
        <p:spPr>
          <a:xfrm>
            <a:off x="1417532" y="3154977"/>
            <a:ext cx="1268841" cy="634421"/>
          </a:xfrm>
          <a:prstGeom prst="rect">
            <a:avLst/>
          </a:prstGeom>
        </p:spPr>
      </p:pic>
      <p:pic>
        <p:nvPicPr>
          <p:cNvPr id="26" name="Picture 25"/>
          <p:cNvPicPr>
            <a:picLocks noChangeAspect="1"/>
          </p:cNvPicPr>
          <p:nvPr/>
        </p:nvPicPr>
        <p:blipFill>
          <a:blip r:embed="rId5"/>
          <a:stretch>
            <a:fillRect/>
          </a:stretch>
        </p:blipFill>
        <p:spPr>
          <a:xfrm>
            <a:off x="4165299" y="3485406"/>
            <a:ext cx="825472" cy="677974"/>
          </a:xfrm>
          <a:prstGeom prst="rect">
            <a:avLst/>
          </a:prstGeom>
        </p:spPr>
      </p:pic>
      <p:pic>
        <p:nvPicPr>
          <p:cNvPr id="1026" name="Picture 2" descr="C:\Users\Jonathan\Documents\Presentations\AA Webinar\jupyter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673" y="5396149"/>
            <a:ext cx="1580219" cy="12365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flipH="1">
            <a:off x="191729" y="5264027"/>
            <a:ext cx="11887370" cy="0"/>
          </a:xfrm>
          <a:prstGeom prst="line">
            <a:avLst/>
          </a:prstGeom>
          <a:ln w="12700"/>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671008" y="5638009"/>
            <a:ext cx="4030729" cy="707886"/>
          </a:xfrm>
          <a:prstGeom prst="rect">
            <a:avLst/>
          </a:prstGeom>
          <a:noFill/>
        </p:spPr>
        <p:txBody>
          <a:bodyPr wrap="square" rtlCol="0">
            <a:spAutoFit/>
          </a:bodyPr>
          <a:lstStyle/>
          <a:p>
            <a:pPr algn="ctr"/>
            <a:r>
              <a:rPr lang="en-US" sz="2000" b="1" dirty="0"/>
              <a:t>$200</a:t>
            </a:r>
          </a:p>
          <a:p>
            <a:pPr algn="ctr"/>
            <a:r>
              <a:rPr lang="en-US" sz="2000" b="1" dirty="0"/>
              <a:t> </a:t>
            </a:r>
            <a:r>
              <a:rPr lang="en-US" sz="2000" dirty="0"/>
              <a:t>Azure credit on sign-up</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905" y="939633"/>
            <a:ext cx="3417724" cy="3107022"/>
          </a:xfrm>
          <a:prstGeom prst="rect">
            <a:avLst/>
          </a:prstGeom>
        </p:spPr>
      </p:pic>
      <p:sp>
        <p:nvSpPr>
          <p:cNvPr id="51" name="TextBox 50"/>
          <p:cNvSpPr txBox="1"/>
          <p:nvPr/>
        </p:nvSpPr>
        <p:spPr>
          <a:xfrm>
            <a:off x="7695156" y="4282961"/>
            <a:ext cx="4149706" cy="707886"/>
          </a:xfrm>
          <a:prstGeom prst="rect">
            <a:avLst/>
          </a:prstGeom>
          <a:noFill/>
        </p:spPr>
        <p:txBody>
          <a:bodyPr wrap="square" rtlCol="0">
            <a:spAutoFit/>
          </a:bodyPr>
          <a:lstStyle/>
          <a:p>
            <a:pPr algn="ctr"/>
            <a:r>
              <a:rPr lang="en-US" sz="2000" dirty="0"/>
              <a:t>Easily build, deploy and share predictive analytics solutions</a:t>
            </a:r>
          </a:p>
        </p:txBody>
      </p:sp>
      <p:cxnSp>
        <p:nvCxnSpPr>
          <p:cNvPr id="30" name="Straight Connector 29"/>
          <p:cNvCxnSpPr/>
          <p:nvPr/>
        </p:nvCxnSpPr>
        <p:spPr>
          <a:xfrm>
            <a:off x="5043765" y="5396149"/>
            <a:ext cx="0" cy="1364426"/>
          </a:xfrm>
          <a:prstGeom prst="line">
            <a:avLst/>
          </a:prstGeom>
          <a:ln w="12700"/>
        </p:spPr>
        <p:style>
          <a:lnRef idx="1">
            <a:schemeClr val="dk1"/>
          </a:lnRef>
          <a:fillRef idx="0">
            <a:schemeClr val="dk1"/>
          </a:fillRef>
          <a:effectRef idx="0">
            <a:schemeClr val="dk1"/>
          </a:effectRef>
          <a:fontRef idx="minor">
            <a:schemeClr val="tx1"/>
          </a:fontRef>
        </p:style>
      </p:cxnSp>
      <p:pic>
        <p:nvPicPr>
          <p:cNvPr id="28" name="Picture 2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718936" y="3426135"/>
            <a:ext cx="1096606" cy="1096606"/>
          </a:xfrm>
          <a:prstGeom prst="rect">
            <a:avLst/>
          </a:prstGeom>
        </p:spPr>
      </p:pic>
    </p:spTree>
    <p:extLst>
      <p:ext uri="{BB962C8B-B14F-4D97-AF65-F5344CB8AC3E}">
        <p14:creationId xmlns:p14="http://schemas.microsoft.com/office/powerpoint/2010/main" val="16876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12" name="TextBox 11"/>
          <p:cNvSpPr txBox="1"/>
          <p:nvPr/>
        </p:nvSpPr>
        <p:spPr>
          <a:xfrm>
            <a:off x="328773" y="910655"/>
            <a:ext cx="5419899" cy="461665"/>
          </a:xfrm>
          <a:prstGeom prst="rect">
            <a:avLst/>
          </a:prstGeom>
          <a:noFill/>
        </p:spPr>
        <p:txBody>
          <a:bodyPr wrap="square" rtlCol="0">
            <a:spAutoFit/>
          </a:bodyPr>
          <a:lstStyle/>
          <a:p>
            <a:r>
              <a:rPr lang="en-US" sz="2400" b="1" dirty="0"/>
              <a:t>Brief history of Microsoft R capabilities</a:t>
            </a:r>
            <a:endParaRPr lang="en-US" sz="3600" b="1" dirty="0">
              <a:solidFill>
                <a:schemeClr val="tx1">
                  <a:lumMod val="50000"/>
                  <a:lumOff val="50000"/>
                </a:schemeClr>
              </a:solidFill>
            </a:endParaRPr>
          </a:p>
        </p:txBody>
      </p:sp>
      <p:sp>
        <p:nvSpPr>
          <p:cNvPr id="9" name="TextBox 8"/>
          <p:cNvSpPr txBox="1"/>
          <p:nvPr/>
        </p:nvSpPr>
        <p:spPr>
          <a:xfrm>
            <a:off x="4838608" y="98852"/>
            <a:ext cx="2521268" cy="461665"/>
          </a:xfrm>
          <a:prstGeom prst="rect">
            <a:avLst/>
          </a:prstGeom>
          <a:noFill/>
        </p:spPr>
        <p:txBody>
          <a:bodyPr wrap="none" rtlCol="0">
            <a:spAutoFit/>
          </a:bodyPr>
          <a:lstStyle/>
          <a:p>
            <a:r>
              <a:rPr lang="en-US" sz="2400" b="1" dirty="0"/>
              <a:t>About Microsoft R</a:t>
            </a:r>
          </a:p>
        </p:txBody>
      </p:sp>
      <p:sp>
        <p:nvSpPr>
          <p:cNvPr id="6" name="TextBox 5"/>
          <p:cNvSpPr txBox="1"/>
          <p:nvPr/>
        </p:nvSpPr>
        <p:spPr>
          <a:xfrm>
            <a:off x="328773" y="1445008"/>
            <a:ext cx="11537879" cy="3816429"/>
          </a:xfrm>
          <a:prstGeom prst="rect">
            <a:avLst/>
          </a:prstGeom>
          <a:noFill/>
        </p:spPr>
        <p:txBody>
          <a:bodyPr wrap="square" rtlCol="0">
            <a:spAutoFit/>
          </a:bodyPr>
          <a:lstStyle/>
          <a:p>
            <a:pPr marL="571500" indent="-571500">
              <a:buFont typeface="Arial" panose="020B0604020202020204" pitchFamily="34" charset="0"/>
              <a:buChar char="•"/>
            </a:pPr>
            <a:r>
              <a:rPr lang="en-US" sz="2200" b="1" dirty="0"/>
              <a:t>Revolution Analytics </a:t>
            </a:r>
            <a:r>
              <a:rPr lang="en-US" sz="2200" dirty="0"/>
              <a:t>brought commercially supported, high performance computing to R, overcoming many obstacles for enterprise applications using large data sets.</a:t>
            </a:r>
            <a:br>
              <a:rPr lang="en-US" sz="2200" dirty="0"/>
            </a:br>
            <a:endParaRPr lang="en-US" sz="2200" dirty="0"/>
          </a:p>
          <a:p>
            <a:pPr marL="571500" indent="-571500">
              <a:buFont typeface="Arial" panose="020B0604020202020204" pitchFamily="34" charset="0"/>
              <a:buChar char="•"/>
            </a:pPr>
            <a:r>
              <a:rPr lang="en-US" sz="2200" dirty="0"/>
              <a:t>Revolution Analytics </a:t>
            </a:r>
            <a:r>
              <a:rPr lang="en-US" sz="2200" b="1" dirty="0"/>
              <a:t>acquired by Microsoft </a:t>
            </a:r>
            <a:r>
              <a:rPr lang="en-US" sz="2200" dirty="0"/>
              <a:t>in 2015. </a:t>
            </a:r>
            <a:br>
              <a:rPr lang="en-US" sz="2200" dirty="0"/>
            </a:br>
            <a:endParaRPr lang="en-US" sz="2200" dirty="0"/>
          </a:p>
          <a:p>
            <a:pPr marL="571500" indent="-571500">
              <a:buFont typeface="Arial" panose="020B0604020202020204" pitchFamily="34" charset="0"/>
              <a:buChar char="•"/>
            </a:pPr>
            <a:r>
              <a:rPr lang="en-US" sz="2400" b="1" dirty="0"/>
              <a:t>Microsoft</a:t>
            </a:r>
            <a:r>
              <a:rPr lang="en-US" sz="2400" dirty="0"/>
              <a:t> is the highest rated vendor in both Business Intelligence and Advanced Analytics for Completeness of Vision (Gartner 2016)</a:t>
            </a:r>
            <a:br>
              <a:rPr lang="en-US" sz="2400" dirty="0"/>
            </a:br>
            <a:endParaRPr lang="en-US" sz="2400" dirty="0"/>
          </a:p>
          <a:p>
            <a:r>
              <a:rPr lang="en-US" sz="2400" b="1" dirty="0"/>
              <a:t>“</a:t>
            </a:r>
            <a:r>
              <a:rPr lang="en-US" dirty="0"/>
              <a:t>…this is about more than just R; it's about Microsoft's very identity. Microsoft has decided -- and I think rightly so -- that the next era of computing, while </a:t>
            </a:r>
            <a:r>
              <a:rPr lang="en-US" i="1" dirty="0"/>
              <a:t>enabled </a:t>
            </a:r>
            <a:r>
              <a:rPr lang="en-US" dirty="0"/>
              <a:t>by the cloud, will feature </a:t>
            </a:r>
            <a:r>
              <a:rPr lang="en-US" b="1" dirty="0"/>
              <a:t>data-driven intelligence</a:t>
            </a:r>
            <a:r>
              <a:rPr lang="en-US" dirty="0"/>
              <a:t>; in platforms, in applications and in devices.” – ZDNet, “</a:t>
            </a:r>
            <a:r>
              <a:rPr lang="en-US" b="1" dirty="0"/>
              <a:t>Microsoft's R Strategy</a:t>
            </a:r>
            <a:r>
              <a:rPr lang="en-US" dirty="0"/>
              <a:t>”, May 2016</a:t>
            </a:r>
            <a:endParaRPr lang="en-US" sz="2400" b="1" dirty="0"/>
          </a:p>
        </p:txBody>
      </p:sp>
      <p:pic>
        <p:nvPicPr>
          <p:cNvPr id="10" name="Picture 2" descr="https://www.edx.org/sites/default/files/microsoft_banner1200x536.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33858" y="5426566"/>
            <a:ext cx="2267494" cy="10128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6929" y="5207079"/>
            <a:ext cx="1501565" cy="14517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7818" y="5375656"/>
            <a:ext cx="1114635" cy="1114635"/>
          </a:xfrm>
          <a:prstGeom prst="rect">
            <a:avLst/>
          </a:prstGeom>
        </p:spPr>
      </p:pic>
    </p:spTree>
    <p:extLst>
      <p:ext uri="{BB962C8B-B14F-4D97-AF65-F5344CB8AC3E}">
        <p14:creationId xmlns:p14="http://schemas.microsoft.com/office/powerpoint/2010/main" val="128991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2" name="TextBox 1"/>
          <p:cNvSpPr txBox="1"/>
          <p:nvPr/>
        </p:nvSpPr>
        <p:spPr>
          <a:xfrm>
            <a:off x="4274384" y="2854864"/>
            <a:ext cx="3654012" cy="1446550"/>
          </a:xfrm>
          <a:prstGeom prst="rect">
            <a:avLst/>
          </a:prstGeom>
          <a:noFill/>
        </p:spPr>
        <p:txBody>
          <a:bodyPr wrap="square" rtlCol="0">
            <a:spAutoFit/>
          </a:bodyPr>
          <a:lstStyle/>
          <a:p>
            <a:r>
              <a:rPr lang="en-US" sz="4400" dirty="0"/>
              <a:t>Additional Information</a:t>
            </a:r>
          </a:p>
        </p:txBody>
      </p:sp>
    </p:spTree>
    <p:extLst>
      <p:ext uri="{BB962C8B-B14F-4D97-AF65-F5344CB8AC3E}">
        <p14:creationId xmlns:p14="http://schemas.microsoft.com/office/powerpoint/2010/main" val="2961533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3671507" y="99689"/>
            <a:ext cx="7189326" cy="461665"/>
          </a:xfrm>
          <a:prstGeom prst="rect">
            <a:avLst/>
          </a:prstGeom>
          <a:noFill/>
        </p:spPr>
        <p:txBody>
          <a:bodyPr wrap="square" rtlCol="0">
            <a:spAutoFit/>
          </a:bodyPr>
          <a:lstStyle/>
          <a:p>
            <a:pPr algn="ctr"/>
            <a:r>
              <a:rPr lang="en-US" sz="2400" b="1" dirty="0"/>
              <a:t>Microsoft R Parallelized Algorithms and Functions</a:t>
            </a:r>
          </a:p>
        </p:txBody>
      </p:sp>
      <p:pic>
        <p:nvPicPr>
          <p:cNvPr id="9" name="Picture 8"/>
          <p:cNvPicPr>
            <a:picLocks noChangeAspect="1"/>
          </p:cNvPicPr>
          <p:nvPr/>
        </p:nvPicPr>
        <p:blipFill>
          <a:blip r:embed="rId3"/>
          <a:stretch>
            <a:fillRect/>
          </a:stretch>
        </p:blipFill>
        <p:spPr>
          <a:xfrm>
            <a:off x="1153779" y="874225"/>
            <a:ext cx="10201463" cy="5753070"/>
          </a:xfrm>
          <a:prstGeom prst="rect">
            <a:avLst/>
          </a:prstGeom>
        </p:spPr>
      </p:pic>
    </p:spTree>
    <p:extLst>
      <p:ext uri="{BB962C8B-B14F-4D97-AF65-F5344CB8AC3E}">
        <p14:creationId xmlns:p14="http://schemas.microsoft.com/office/powerpoint/2010/main" val="1666602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164" y="2356099"/>
            <a:ext cx="4372396" cy="2800767"/>
          </a:xfrm>
          <a:prstGeom prst="rect">
            <a:avLst/>
          </a:prstGeom>
          <a:noFill/>
        </p:spPr>
        <p:txBody>
          <a:bodyPr wrap="square" rtlCol="0">
            <a:spAutoFit/>
          </a:bodyPr>
          <a:lstStyle/>
          <a:p>
            <a:r>
              <a:rPr lang="en-US" sz="4400" dirty="0"/>
              <a:t>Example of machine learning algorithm (clustering)</a:t>
            </a:r>
          </a:p>
        </p:txBody>
      </p:sp>
      <p:pic>
        <p:nvPicPr>
          <p:cNvPr id="1026" name="Picture 2" descr="https://pbs.twimg.com/media/CeuuqbyW4AElSdB.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158" y="95249"/>
            <a:ext cx="6086475" cy="676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38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513811" y="-55482"/>
            <a:ext cx="5237319" cy="830997"/>
          </a:xfrm>
          <a:prstGeom prst="rect">
            <a:avLst/>
          </a:prstGeom>
          <a:noFill/>
        </p:spPr>
        <p:txBody>
          <a:bodyPr wrap="square" rtlCol="0" anchor="ctr">
            <a:spAutoFit/>
          </a:bodyPr>
          <a:lstStyle/>
          <a:p>
            <a:pPr algn="ctr"/>
            <a:r>
              <a:rPr lang="en-US" sz="2400" b="1" dirty="0"/>
              <a:t>Business Value of Advanced Analytics: Key Solution Areas</a:t>
            </a:r>
          </a:p>
        </p:txBody>
      </p:sp>
      <p:grpSp>
        <p:nvGrpSpPr>
          <p:cNvPr id="6" name="Group 5"/>
          <p:cNvGrpSpPr/>
          <p:nvPr/>
        </p:nvGrpSpPr>
        <p:grpSpPr>
          <a:xfrm>
            <a:off x="189923" y="1279646"/>
            <a:ext cx="8690126" cy="4574402"/>
            <a:chOff x="89647" y="901630"/>
            <a:chExt cx="8810100" cy="4599253"/>
          </a:xfrm>
        </p:grpSpPr>
        <p:sp>
          <p:nvSpPr>
            <p:cNvPr id="3" name="TextBox 2"/>
            <p:cNvSpPr txBox="1"/>
            <p:nvPr/>
          </p:nvSpPr>
          <p:spPr>
            <a:xfrm>
              <a:off x="4988483" y="5131551"/>
              <a:ext cx="3911264" cy="369332"/>
            </a:xfrm>
            <a:prstGeom prst="rect">
              <a:avLst/>
            </a:prstGeom>
            <a:noFill/>
          </p:spPr>
          <p:txBody>
            <a:bodyPr wrap="none" rtlCol="0">
              <a:spAutoFit/>
            </a:bodyPr>
            <a:lstStyle/>
            <a:p>
              <a:r>
                <a:rPr lang="en-US" dirty="0">
                  <a:solidFill>
                    <a:schemeClr val="tx1">
                      <a:lumMod val="50000"/>
                      <a:lumOff val="50000"/>
                    </a:schemeClr>
                  </a:solidFill>
                </a:rPr>
                <a:t>https://gallery.cortanaintelligence.com/</a:t>
              </a:r>
            </a:p>
          </p:txBody>
        </p:sp>
        <p:pic>
          <p:nvPicPr>
            <p:cNvPr id="5" name="Picture 4"/>
            <p:cNvPicPr>
              <a:picLocks noChangeAspect="1"/>
            </p:cNvPicPr>
            <p:nvPr/>
          </p:nvPicPr>
          <p:blipFill>
            <a:blip r:embed="rId3"/>
            <a:stretch>
              <a:fillRect/>
            </a:stretch>
          </p:blipFill>
          <p:spPr>
            <a:xfrm>
              <a:off x="89647" y="901630"/>
              <a:ext cx="8771872" cy="4219829"/>
            </a:xfrm>
            <a:prstGeom prst="rect">
              <a:avLst/>
            </a:prstGeom>
          </p:spPr>
        </p:pic>
      </p:grpSp>
      <p:sp>
        <p:nvSpPr>
          <p:cNvPr id="16" name="TextBox 15"/>
          <p:cNvSpPr txBox="1"/>
          <p:nvPr/>
        </p:nvSpPr>
        <p:spPr>
          <a:xfrm>
            <a:off x="8940126" y="1316381"/>
            <a:ext cx="3133898" cy="4247317"/>
          </a:xfrm>
          <a:prstGeom prst="rect">
            <a:avLst/>
          </a:prstGeom>
          <a:noFill/>
        </p:spPr>
        <p:txBody>
          <a:bodyPr wrap="square" rtlCol="0">
            <a:spAutoFit/>
          </a:bodyPr>
          <a:lstStyle/>
          <a:p>
            <a:pPr>
              <a:lnSpc>
                <a:spcPct val="150000"/>
              </a:lnSpc>
            </a:pPr>
            <a:r>
              <a:rPr lang="en-US" sz="2000" b="1" u="sng" dirty="0"/>
              <a:t>Buzzwords:</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Customer Analytics</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Predictive Maintenance</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Fraud Detection</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Demand Forecasting</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Price Optimization</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Customer Segmentation</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Campaign Analytics</a:t>
            </a:r>
          </a:p>
          <a:p>
            <a:pPr marL="285750" indent="-285750">
              <a:lnSpc>
                <a:spcPct val="150000"/>
              </a:lnSpc>
              <a:buFont typeface="Arial" panose="020B0604020202020204" pitchFamily="34" charset="0"/>
              <a:buChar char="•"/>
            </a:pPr>
            <a:endParaRPr lang="en-US" sz="2000" dirty="0">
              <a:solidFill>
                <a:schemeClr val="tx1">
                  <a:lumMod val="50000"/>
                  <a:lumOff val="50000"/>
                </a:schemeClr>
              </a:solidFill>
            </a:endParaRPr>
          </a:p>
        </p:txBody>
      </p:sp>
    </p:spTree>
    <p:extLst>
      <p:ext uri="{BB962C8B-B14F-4D97-AF65-F5344CB8AC3E}">
        <p14:creationId xmlns:p14="http://schemas.microsoft.com/office/powerpoint/2010/main" val="262334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4513811" y="-55482"/>
            <a:ext cx="7112132" cy="830997"/>
          </a:xfrm>
          <a:prstGeom prst="rect">
            <a:avLst/>
          </a:prstGeom>
          <a:noFill/>
        </p:spPr>
        <p:txBody>
          <a:bodyPr wrap="square" rtlCol="0" anchor="ctr">
            <a:spAutoFit/>
          </a:bodyPr>
          <a:lstStyle/>
          <a:p>
            <a:pPr algn="ctr"/>
            <a:r>
              <a:rPr lang="en-US" sz="2400" b="1" dirty="0"/>
              <a:t>Business Value of Advanced Analytics: </a:t>
            </a:r>
            <a:br>
              <a:rPr lang="en-US" sz="2400" b="1" dirty="0"/>
            </a:br>
            <a:r>
              <a:rPr lang="en-US" sz="2400" b="1" dirty="0"/>
              <a:t>Key Analytic Capabilities</a:t>
            </a:r>
          </a:p>
        </p:txBody>
      </p:sp>
      <p:grpSp>
        <p:nvGrpSpPr>
          <p:cNvPr id="7" name="Group 6"/>
          <p:cNvGrpSpPr/>
          <p:nvPr/>
        </p:nvGrpSpPr>
        <p:grpSpPr>
          <a:xfrm>
            <a:off x="80186" y="844730"/>
            <a:ext cx="11851001" cy="5994583"/>
            <a:chOff x="80186" y="844730"/>
            <a:chExt cx="11851001" cy="5994583"/>
          </a:xfrm>
        </p:grpSpPr>
        <p:pic>
          <p:nvPicPr>
            <p:cNvPr id="2" name="Picture 1"/>
            <p:cNvPicPr>
              <a:picLocks noChangeAspect="1"/>
            </p:cNvPicPr>
            <p:nvPr/>
          </p:nvPicPr>
          <p:blipFill>
            <a:blip r:embed="rId3"/>
            <a:stretch>
              <a:fillRect/>
            </a:stretch>
          </p:blipFill>
          <p:spPr>
            <a:xfrm>
              <a:off x="412695" y="844730"/>
              <a:ext cx="6802752" cy="5288900"/>
            </a:xfrm>
            <a:prstGeom prst="rect">
              <a:avLst/>
            </a:prstGeom>
          </p:spPr>
        </p:pic>
        <p:sp>
          <p:nvSpPr>
            <p:cNvPr id="5" name="TextBox 4"/>
            <p:cNvSpPr txBox="1"/>
            <p:nvPr/>
          </p:nvSpPr>
          <p:spPr>
            <a:xfrm>
              <a:off x="80186" y="6192982"/>
              <a:ext cx="11851001" cy="646331"/>
            </a:xfrm>
            <a:prstGeom prst="rect">
              <a:avLst/>
            </a:prstGeom>
            <a:noFill/>
          </p:spPr>
          <p:txBody>
            <a:bodyPr wrap="none" rtlCol="0">
              <a:spAutoFit/>
            </a:bodyPr>
            <a:lstStyle/>
            <a:p>
              <a:r>
                <a:rPr lang="en-US" dirty="0">
                  <a:solidFill>
                    <a:schemeClr val="tx1">
                      <a:lumMod val="50000"/>
                      <a:lumOff val="50000"/>
                    </a:schemeClr>
                  </a:solidFill>
                </a:rPr>
                <a:t>PWC: Data and Analytics: Creating or Destroying Shareholder Value</a:t>
              </a:r>
            </a:p>
            <a:p>
              <a:r>
                <a:rPr lang="en-US" u="sng" dirty="0">
                  <a:solidFill>
                    <a:schemeClr val="tx1">
                      <a:lumMod val="50000"/>
                      <a:lumOff val="50000"/>
                    </a:schemeClr>
                  </a:solidFill>
                  <a:hlinkClick r:id="rId4"/>
                </a:rPr>
                <a:t>https://www.pwc.com/us/en/analytics/publications/assets/pwc-data-analytics-creating-or-destroying-shareholder-value.pdf</a:t>
              </a:r>
              <a:endParaRPr lang="en-US" dirty="0">
                <a:solidFill>
                  <a:schemeClr val="tx1">
                    <a:lumMod val="50000"/>
                    <a:lumOff val="50000"/>
                  </a:schemeClr>
                </a:solidFill>
              </a:endParaRPr>
            </a:p>
          </p:txBody>
        </p:sp>
      </p:grpSp>
      <p:sp>
        <p:nvSpPr>
          <p:cNvPr id="6" name="TextBox 5"/>
          <p:cNvSpPr txBox="1"/>
          <p:nvPr/>
        </p:nvSpPr>
        <p:spPr>
          <a:xfrm>
            <a:off x="8184181" y="1562793"/>
            <a:ext cx="3133898" cy="4247317"/>
          </a:xfrm>
          <a:prstGeom prst="rect">
            <a:avLst/>
          </a:prstGeom>
          <a:noFill/>
        </p:spPr>
        <p:txBody>
          <a:bodyPr wrap="square" rtlCol="0">
            <a:spAutoFit/>
          </a:bodyPr>
          <a:lstStyle/>
          <a:p>
            <a:pPr>
              <a:lnSpc>
                <a:spcPct val="150000"/>
              </a:lnSpc>
            </a:pPr>
            <a:r>
              <a:rPr lang="en-US" sz="2000" b="1" u="sng" dirty="0"/>
              <a:t>Buzzwords:</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Predictive Analytics</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Machine Learning</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Forecasting</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Regression</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Data Mining</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Clustering</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Segmentation</a:t>
            </a:r>
          </a:p>
          <a:p>
            <a:pPr marL="285750" indent="-285750">
              <a:lnSpc>
                <a:spcPct val="150000"/>
              </a:lnSpc>
              <a:buFont typeface="Arial" panose="020B0604020202020204" pitchFamily="34" charset="0"/>
              <a:buChar char="•"/>
            </a:pPr>
            <a:r>
              <a:rPr lang="en-US" sz="2000" dirty="0">
                <a:solidFill>
                  <a:schemeClr val="tx1">
                    <a:lumMod val="50000"/>
                    <a:lumOff val="50000"/>
                  </a:schemeClr>
                </a:solidFill>
              </a:rPr>
              <a:t>Optimization</a:t>
            </a:r>
          </a:p>
        </p:txBody>
      </p:sp>
    </p:spTree>
    <p:extLst>
      <p:ext uri="{BB962C8B-B14F-4D97-AF65-F5344CB8AC3E}">
        <p14:creationId xmlns:p14="http://schemas.microsoft.com/office/powerpoint/2010/main" val="405183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10780" y="717789"/>
            <a:ext cx="12181220" cy="1"/>
          </a:xfrm>
          <a:prstGeom prst="line">
            <a:avLst/>
          </a:prstGeom>
          <a:ln w="12700"/>
        </p:spPr>
        <p:style>
          <a:lnRef idx="1">
            <a:schemeClr val="dk1"/>
          </a:lnRef>
          <a:fillRef idx="0">
            <a:schemeClr val="dk1"/>
          </a:fillRef>
          <a:effectRef idx="0">
            <a:schemeClr val="dk1"/>
          </a:effectRef>
          <a:fontRef idx="minor">
            <a:schemeClr val="tx1"/>
          </a:fontRef>
        </p:style>
      </p:cxnSp>
      <p:pic>
        <p:nvPicPr>
          <p:cNvPr id="70" name="Picture 6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897" y="43866"/>
            <a:ext cx="3267585" cy="573313"/>
          </a:xfrm>
          <a:prstGeom prst="rect">
            <a:avLst/>
          </a:prstGeom>
        </p:spPr>
      </p:pic>
      <p:sp>
        <p:nvSpPr>
          <p:cNvPr id="71" name="TextBox 70"/>
          <p:cNvSpPr txBox="1"/>
          <p:nvPr/>
        </p:nvSpPr>
        <p:spPr>
          <a:xfrm>
            <a:off x="3525482" y="186542"/>
            <a:ext cx="8477299" cy="369332"/>
          </a:xfrm>
          <a:prstGeom prst="rect">
            <a:avLst/>
          </a:prstGeom>
          <a:noFill/>
        </p:spPr>
        <p:txBody>
          <a:bodyPr wrap="square" rtlCol="0">
            <a:spAutoFit/>
          </a:bodyPr>
          <a:lstStyle/>
          <a:p>
            <a:pPr algn="ctr"/>
            <a:r>
              <a:rPr lang="en-US" b="1" dirty="0"/>
              <a:t>R: </a:t>
            </a:r>
            <a:r>
              <a:rPr lang="en-US" b="1" dirty="0"/>
              <a:t>a freely available language and environment for statistical computing and graphics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47" y="1155269"/>
            <a:ext cx="2537902" cy="2220664"/>
          </a:xfrm>
          <a:prstGeom prst="rect">
            <a:avLst/>
          </a:prstGeom>
        </p:spPr>
      </p:pic>
      <p:sp>
        <p:nvSpPr>
          <p:cNvPr id="29" name="TextBox 28"/>
          <p:cNvSpPr txBox="1"/>
          <p:nvPr/>
        </p:nvSpPr>
        <p:spPr>
          <a:xfrm>
            <a:off x="3393275" y="709745"/>
            <a:ext cx="8111540" cy="3046988"/>
          </a:xfrm>
          <a:prstGeom prst="rect">
            <a:avLst/>
          </a:prstGeom>
          <a:noFill/>
        </p:spPr>
        <p:txBody>
          <a:bodyPr wrap="square" rtlCol="0">
            <a:spAutoFit/>
          </a:bodyPr>
          <a:lstStyle/>
          <a:p>
            <a:pPr marL="342900" indent="-342900">
              <a:buFont typeface="Arial" panose="020B0604020202020204" pitchFamily="34" charset="0"/>
              <a:buChar char="•"/>
            </a:pPr>
            <a:r>
              <a:rPr lang="en-US" sz="1600" dirty="0"/>
              <a:t>1993: Created by Ross Ihaka and Robert Gentlemen in Auckland, NZ as an open-source implementation of the S programming language</a:t>
            </a:r>
            <a:br>
              <a:rPr lang="en-US" sz="1600" dirty="0"/>
            </a:br>
            <a:endParaRPr lang="en-US" sz="1600" dirty="0"/>
          </a:p>
          <a:p>
            <a:pPr marL="342900" indent="-342900">
              <a:buFont typeface="Arial" panose="020B0604020202020204" pitchFamily="34" charset="0"/>
              <a:buChar char="•"/>
            </a:pPr>
            <a:r>
              <a:rPr lang="en-US" sz="1600" dirty="0"/>
              <a:t>Most widely used data analysis software</a:t>
            </a:r>
          </a:p>
          <a:p>
            <a:r>
              <a:rPr lang="en-US" sz="1600" dirty="0"/>
              <a:t>      </a:t>
            </a:r>
            <a:r>
              <a:rPr lang="en-US" sz="1600" dirty="0">
                <a:solidFill>
                  <a:schemeClr val="tx1">
                    <a:lumMod val="50000"/>
                    <a:lumOff val="50000"/>
                  </a:schemeClr>
                </a:solidFill>
              </a:rPr>
              <a:t>#1 for data science; #6 general purpose (IEEE Spectrum Rankings)</a:t>
            </a:r>
            <a:br>
              <a:rPr lang="en-US" sz="1600" dirty="0"/>
            </a:br>
            <a:endParaRPr lang="en-US" sz="1600" dirty="0"/>
          </a:p>
          <a:p>
            <a:pPr marL="342900" indent="-342900">
              <a:buFont typeface="Arial" panose="020B0604020202020204" pitchFamily="34" charset="0"/>
              <a:buChar char="•"/>
            </a:pPr>
            <a:r>
              <a:rPr lang="en-US" sz="1600" dirty="0"/>
              <a:t>Common programming language of analytics and statistical computing</a:t>
            </a:r>
            <a:br>
              <a:rPr lang="en-US" sz="1600" dirty="0"/>
            </a:br>
            <a:endParaRPr lang="en-US" sz="1600" dirty="0"/>
          </a:p>
          <a:p>
            <a:pPr marL="342900" indent="-342900">
              <a:buFont typeface="Arial" panose="020B0604020202020204" pitchFamily="34" charset="0"/>
              <a:buChar char="•"/>
            </a:pPr>
            <a:r>
              <a:rPr lang="en-US" sz="1600" dirty="0"/>
              <a:t>Unique and immersive data visualizations</a:t>
            </a:r>
            <a:br>
              <a:rPr lang="en-US" sz="1600" dirty="0"/>
            </a:br>
            <a:endParaRPr lang="en-US" sz="1600" dirty="0"/>
          </a:p>
          <a:p>
            <a:pPr marL="342900" indent="-342900">
              <a:buFont typeface="Arial" panose="020B0604020202020204" pitchFamily="34" charset="0"/>
              <a:buChar char="•"/>
            </a:pPr>
            <a:r>
              <a:rPr lang="en-US" sz="1600" dirty="0"/>
              <a:t>Open-source, extensible, scalable</a:t>
            </a:r>
            <a:br>
              <a:rPr lang="en-US" sz="1600" dirty="0"/>
            </a:br>
            <a:r>
              <a:rPr lang="en-US" sz="1600" dirty="0">
                <a:solidFill>
                  <a:schemeClr val="tx1">
                    <a:lumMod val="50000"/>
                    <a:lumOff val="50000"/>
                  </a:schemeClr>
                </a:solidFill>
              </a:rPr>
              <a:t>library of 7500+ add-on packages; community of millions of users</a:t>
            </a:r>
          </a:p>
        </p:txBody>
      </p:sp>
      <p:cxnSp>
        <p:nvCxnSpPr>
          <p:cNvPr id="32" name="Straight Connector 31"/>
          <p:cNvCxnSpPr/>
          <p:nvPr/>
        </p:nvCxnSpPr>
        <p:spPr>
          <a:xfrm flipH="1">
            <a:off x="372569" y="3892430"/>
            <a:ext cx="1163021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325566" y="4001818"/>
            <a:ext cx="0" cy="2664989"/>
          </a:xfrm>
          <a:prstGeom prst="line">
            <a:avLst/>
          </a:prstGeom>
          <a:ln w="12700"/>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82" y="4474983"/>
            <a:ext cx="5220393" cy="2191824"/>
          </a:xfrm>
          <a:prstGeom prst="rect">
            <a:avLst/>
          </a:prstGeom>
        </p:spPr>
      </p:pic>
      <p:sp>
        <p:nvSpPr>
          <p:cNvPr id="40" name="TextBox 39"/>
          <p:cNvSpPr txBox="1"/>
          <p:nvPr/>
        </p:nvSpPr>
        <p:spPr>
          <a:xfrm>
            <a:off x="6650181" y="3952033"/>
            <a:ext cx="5220393" cy="400110"/>
          </a:xfrm>
          <a:prstGeom prst="rect">
            <a:avLst/>
          </a:prstGeom>
          <a:noFill/>
        </p:spPr>
        <p:txBody>
          <a:bodyPr wrap="square" rtlCol="0">
            <a:spAutoFit/>
          </a:bodyPr>
          <a:lstStyle/>
          <a:p>
            <a:pPr algn="ctr"/>
            <a:r>
              <a:rPr lang="en-US" sz="2000" b="1" dirty="0"/>
              <a:t>CRAN Packages</a:t>
            </a:r>
          </a:p>
        </p:txBody>
      </p:sp>
      <p:sp>
        <p:nvSpPr>
          <p:cNvPr id="42" name="TextBox 41"/>
          <p:cNvSpPr txBox="1"/>
          <p:nvPr/>
        </p:nvSpPr>
        <p:spPr>
          <a:xfrm>
            <a:off x="166200" y="3937930"/>
            <a:ext cx="5952019" cy="400110"/>
          </a:xfrm>
          <a:prstGeom prst="rect">
            <a:avLst/>
          </a:prstGeom>
          <a:noFill/>
        </p:spPr>
        <p:txBody>
          <a:bodyPr wrap="square" rtlCol="0">
            <a:spAutoFit/>
          </a:bodyPr>
          <a:lstStyle/>
          <a:p>
            <a:pPr algn="ctr"/>
            <a:r>
              <a:rPr lang="en-US" sz="2000" b="1" dirty="0"/>
              <a:t>R Popularity is Growing!</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64" y="4338040"/>
            <a:ext cx="4666489" cy="2291765"/>
          </a:xfrm>
          <a:prstGeom prst="rect">
            <a:avLst/>
          </a:prstGeom>
        </p:spPr>
      </p:pic>
    </p:spTree>
    <p:extLst>
      <p:ext uri="{BB962C8B-B14F-4D97-AF65-F5344CB8AC3E}">
        <p14:creationId xmlns:p14="http://schemas.microsoft.com/office/powerpoint/2010/main" val="65943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0783" y="1921584"/>
            <a:ext cx="6855311" cy="673698"/>
          </a:xfrm>
          <a:prstGeom prst="rect">
            <a:avLst/>
          </a:prstGeom>
          <a:blipFill>
            <a:blip r:embed="rId2" cstate="print"/>
            <a:stretch>
              <a:fillRect/>
            </a:stretch>
          </a:blipFill>
        </p:spPr>
        <p:txBody>
          <a:bodyPr wrap="square" lIns="0" tIns="0" rIns="0" bIns="0" rtlCol="0"/>
          <a:lstStyle/>
          <a:p>
            <a:pPr defTabSz="806867"/>
            <a:endParaRPr sz="1588" kern="0">
              <a:solidFill>
                <a:sysClr val="windowText" lastClr="000000"/>
              </a:solidFill>
            </a:endParaRPr>
          </a:p>
        </p:txBody>
      </p:sp>
      <p:sp>
        <p:nvSpPr>
          <p:cNvPr id="3" name="object 3"/>
          <p:cNvSpPr txBox="1"/>
          <p:nvPr/>
        </p:nvSpPr>
        <p:spPr>
          <a:xfrm>
            <a:off x="1984781" y="2863268"/>
            <a:ext cx="6080312" cy="2798971"/>
          </a:xfrm>
          <a:prstGeom prst="rect">
            <a:avLst/>
          </a:prstGeom>
        </p:spPr>
        <p:txBody>
          <a:bodyPr vert="horz" wrap="square" lIns="0" tIns="0" rIns="0" bIns="0" rtlCol="0">
            <a:spAutoFit/>
          </a:bodyPr>
          <a:lstStyle/>
          <a:p>
            <a:pPr marL="255508" indent="-244301" defTabSz="806867">
              <a:buSzPct val="89655"/>
              <a:buFontTx/>
              <a:buChar char="•"/>
              <a:tabLst>
                <a:tab pos="256068" algn="l"/>
              </a:tabLst>
            </a:pPr>
            <a:r>
              <a:rPr sz="2559" kern="0" spc="-393" dirty="0">
                <a:solidFill>
                  <a:srgbClr val="89CAFF"/>
                </a:solidFill>
                <a:latin typeface="Courier New"/>
                <a:cs typeface="Courier New"/>
              </a:rPr>
              <a:t>Free</a:t>
            </a:r>
            <a:r>
              <a:rPr sz="2559" kern="0" spc="-882" dirty="0">
                <a:solidFill>
                  <a:srgbClr val="89CAFF"/>
                </a:solidFill>
                <a:latin typeface="Courier New"/>
                <a:cs typeface="Courier New"/>
              </a:rPr>
              <a:t> </a:t>
            </a:r>
            <a:r>
              <a:rPr sz="2559" kern="0" spc="-529" dirty="0">
                <a:solidFill>
                  <a:srgbClr val="89CAFF"/>
                </a:solidFill>
                <a:latin typeface="Courier New"/>
                <a:cs typeface="Courier New"/>
              </a:rPr>
              <a:t>(cran.r-project.org)</a:t>
            </a:r>
            <a:endParaRPr sz="2559" kern="0">
              <a:solidFill>
                <a:sysClr val="windowText" lastClr="000000"/>
              </a:solidFill>
              <a:latin typeface="Courier New"/>
              <a:cs typeface="Courier New"/>
            </a:endParaRPr>
          </a:p>
          <a:p>
            <a:pPr marL="255508" indent="-244301" defTabSz="806867">
              <a:spcBef>
                <a:spcPts val="326"/>
              </a:spcBef>
              <a:buSzPct val="89655"/>
              <a:buFontTx/>
              <a:buChar char="•"/>
              <a:tabLst>
                <a:tab pos="256068" algn="l"/>
              </a:tabLst>
            </a:pPr>
            <a:r>
              <a:rPr sz="2559" kern="0" spc="-410" dirty="0">
                <a:solidFill>
                  <a:srgbClr val="89CAFF"/>
                </a:solidFill>
                <a:latin typeface="Courier New"/>
                <a:cs typeface="Courier New"/>
              </a:rPr>
              <a:t>Highly</a:t>
            </a:r>
            <a:r>
              <a:rPr sz="2559" kern="0" spc="-918" dirty="0">
                <a:solidFill>
                  <a:srgbClr val="89CAFF"/>
                </a:solidFill>
                <a:latin typeface="Courier New"/>
                <a:cs typeface="Courier New"/>
              </a:rPr>
              <a:t> </a:t>
            </a:r>
            <a:r>
              <a:rPr sz="2559" kern="0" spc="-476" dirty="0">
                <a:solidFill>
                  <a:srgbClr val="89CAFF"/>
                </a:solidFill>
                <a:latin typeface="Courier New"/>
                <a:cs typeface="Courier New"/>
              </a:rPr>
              <a:t>extensible</a:t>
            </a:r>
            <a:endParaRPr sz="2559" kern="0">
              <a:solidFill>
                <a:sysClr val="windowText" lastClr="000000"/>
              </a:solidFill>
              <a:latin typeface="Courier New"/>
              <a:cs typeface="Courier New"/>
            </a:endParaRPr>
          </a:p>
          <a:p>
            <a:pPr marL="255508" indent="-244301" defTabSz="806867">
              <a:spcBef>
                <a:spcPts val="317"/>
              </a:spcBef>
              <a:buSzPct val="89655"/>
              <a:buFontTx/>
              <a:buChar char="•"/>
              <a:tabLst>
                <a:tab pos="256068" algn="l"/>
              </a:tabLst>
            </a:pPr>
            <a:r>
              <a:rPr sz="2559" kern="0" spc="-269" dirty="0">
                <a:solidFill>
                  <a:srgbClr val="89CAFF"/>
                </a:solidFill>
                <a:latin typeface="Courier New"/>
                <a:cs typeface="Courier New"/>
              </a:rPr>
              <a:t>Focused</a:t>
            </a:r>
            <a:r>
              <a:rPr sz="2559" kern="0" spc="-874" dirty="0">
                <a:solidFill>
                  <a:srgbClr val="89CAFF"/>
                </a:solidFill>
                <a:latin typeface="Courier New"/>
                <a:cs typeface="Courier New"/>
              </a:rPr>
              <a:t> </a:t>
            </a:r>
            <a:r>
              <a:rPr sz="2559" kern="0" spc="-128" dirty="0">
                <a:solidFill>
                  <a:srgbClr val="89CAFF"/>
                </a:solidFill>
                <a:latin typeface="Courier New"/>
                <a:cs typeface="Courier New"/>
              </a:rPr>
              <a:t>on</a:t>
            </a:r>
            <a:r>
              <a:rPr sz="2559" kern="0" spc="-833" dirty="0">
                <a:solidFill>
                  <a:srgbClr val="89CAFF"/>
                </a:solidFill>
                <a:latin typeface="Courier New"/>
                <a:cs typeface="Courier New"/>
              </a:rPr>
              <a:t> </a:t>
            </a:r>
            <a:r>
              <a:rPr sz="2559" kern="0" spc="-662" dirty="0">
                <a:solidFill>
                  <a:srgbClr val="89CAFF"/>
                </a:solidFill>
                <a:latin typeface="Courier New"/>
                <a:cs typeface="Courier New"/>
              </a:rPr>
              <a:t>statistics</a:t>
            </a:r>
            <a:r>
              <a:rPr sz="2559" kern="0" spc="-869" dirty="0">
                <a:solidFill>
                  <a:srgbClr val="89CAFF"/>
                </a:solidFill>
                <a:latin typeface="Courier New"/>
                <a:cs typeface="Courier New"/>
              </a:rPr>
              <a:t> </a:t>
            </a:r>
            <a:r>
              <a:rPr sz="2559" kern="0" spc="-176" dirty="0">
                <a:solidFill>
                  <a:srgbClr val="89CAFF"/>
                </a:solidFill>
                <a:latin typeface="Courier New"/>
                <a:cs typeface="Courier New"/>
              </a:rPr>
              <a:t>and</a:t>
            </a:r>
            <a:r>
              <a:rPr sz="2559" kern="0" spc="-821" dirty="0">
                <a:solidFill>
                  <a:srgbClr val="89CAFF"/>
                </a:solidFill>
                <a:latin typeface="Courier New"/>
                <a:cs typeface="Courier New"/>
              </a:rPr>
              <a:t> </a:t>
            </a:r>
            <a:r>
              <a:rPr sz="2559" kern="0" spc="-238" dirty="0">
                <a:solidFill>
                  <a:srgbClr val="89CAFF"/>
                </a:solidFill>
                <a:latin typeface="Courier New"/>
                <a:cs typeface="Courier New"/>
              </a:rPr>
              <a:t>machine</a:t>
            </a:r>
            <a:r>
              <a:rPr sz="2559" kern="0" spc="-855" dirty="0">
                <a:solidFill>
                  <a:srgbClr val="89CAFF"/>
                </a:solidFill>
                <a:latin typeface="Courier New"/>
                <a:cs typeface="Courier New"/>
              </a:rPr>
              <a:t> </a:t>
            </a:r>
            <a:r>
              <a:rPr sz="2559" kern="0" spc="-459" dirty="0">
                <a:solidFill>
                  <a:srgbClr val="89CAFF"/>
                </a:solidFill>
                <a:latin typeface="Courier New"/>
                <a:cs typeface="Courier New"/>
              </a:rPr>
              <a:t>learning</a:t>
            </a:r>
            <a:endParaRPr sz="2559" kern="0">
              <a:solidFill>
                <a:sysClr val="windowText" lastClr="000000"/>
              </a:solidFill>
              <a:latin typeface="Courier New"/>
              <a:cs typeface="Courier New"/>
            </a:endParaRPr>
          </a:p>
          <a:p>
            <a:pPr marL="255508" indent="-244301" defTabSz="806867">
              <a:spcBef>
                <a:spcPts val="317"/>
              </a:spcBef>
              <a:buSzPct val="89655"/>
              <a:buFontTx/>
              <a:buChar char="•"/>
              <a:tabLst>
                <a:tab pos="256068" algn="l"/>
              </a:tabLst>
            </a:pPr>
            <a:r>
              <a:rPr sz="2559" kern="0" spc="-410" dirty="0">
                <a:solidFill>
                  <a:srgbClr val="89CAFF"/>
                </a:solidFill>
                <a:latin typeface="Courier New"/>
                <a:cs typeface="Courier New"/>
              </a:rPr>
              <a:t>Transparent </a:t>
            </a:r>
            <a:r>
              <a:rPr sz="2559" kern="0" spc="-176" dirty="0">
                <a:solidFill>
                  <a:srgbClr val="89CAFF"/>
                </a:solidFill>
                <a:latin typeface="Courier New"/>
                <a:cs typeface="Courier New"/>
              </a:rPr>
              <a:t>and</a:t>
            </a:r>
            <a:r>
              <a:rPr sz="2559" kern="0" spc="-1275" dirty="0">
                <a:solidFill>
                  <a:srgbClr val="89CAFF"/>
                </a:solidFill>
                <a:latin typeface="Courier New"/>
                <a:cs typeface="Courier New"/>
              </a:rPr>
              <a:t> </a:t>
            </a:r>
            <a:r>
              <a:rPr sz="2559" kern="0" spc="-415" dirty="0">
                <a:solidFill>
                  <a:srgbClr val="89CAFF"/>
                </a:solidFill>
                <a:latin typeface="Courier New"/>
                <a:cs typeface="Courier New"/>
              </a:rPr>
              <a:t>reproducible</a:t>
            </a:r>
            <a:endParaRPr sz="2559" kern="0">
              <a:solidFill>
                <a:sysClr val="windowText" lastClr="000000"/>
              </a:solidFill>
              <a:latin typeface="Courier New"/>
              <a:cs typeface="Courier New"/>
            </a:endParaRPr>
          </a:p>
          <a:p>
            <a:pPr marL="255508" indent="-244301" defTabSz="806867">
              <a:spcBef>
                <a:spcPts val="2210"/>
              </a:spcBef>
              <a:buSzPct val="89655"/>
              <a:buFontTx/>
              <a:buChar char="•"/>
              <a:tabLst>
                <a:tab pos="256068" algn="l"/>
              </a:tabLst>
            </a:pPr>
            <a:r>
              <a:rPr sz="2559" kern="0" spc="-397" dirty="0">
                <a:solidFill>
                  <a:srgbClr val="FDAA89"/>
                </a:solidFill>
                <a:latin typeface="Courier New"/>
                <a:cs typeface="Courier New"/>
              </a:rPr>
              <a:t>Single-threaded</a:t>
            </a:r>
            <a:endParaRPr sz="2559" kern="0">
              <a:solidFill>
                <a:sysClr val="windowText" lastClr="000000"/>
              </a:solidFill>
              <a:latin typeface="Courier New"/>
              <a:cs typeface="Courier New"/>
            </a:endParaRPr>
          </a:p>
          <a:p>
            <a:pPr marL="255508" indent="-244301" defTabSz="806867">
              <a:spcBef>
                <a:spcPts val="318"/>
              </a:spcBef>
              <a:buSzPct val="89655"/>
              <a:buFontTx/>
              <a:buChar char="•"/>
              <a:tabLst>
                <a:tab pos="256068" algn="l"/>
              </a:tabLst>
            </a:pPr>
            <a:r>
              <a:rPr sz="2559" kern="0" spc="-274" dirty="0">
                <a:solidFill>
                  <a:srgbClr val="FDAA89"/>
                </a:solidFill>
                <a:latin typeface="Courier New"/>
                <a:cs typeface="Courier New"/>
              </a:rPr>
              <a:t>Data</a:t>
            </a:r>
            <a:r>
              <a:rPr sz="2559" kern="0" spc="-877" dirty="0">
                <a:solidFill>
                  <a:srgbClr val="FDAA89"/>
                </a:solidFill>
                <a:latin typeface="Courier New"/>
                <a:cs typeface="Courier New"/>
              </a:rPr>
              <a:t> </a:t>
            </a:r>
            <a:r>
              <a:rPr sz="2559" kern="0" spc="-415" dirty="0">
                <a:solidFill>
                  <a:srgbClr val="FDAA89"/>
                </a:solidFill>
                <a:latin typeface="Courier New"/>
                <a:cs typeface="Courier New"/>
              </a:rPr>
              <a:t>stored</a:t>
            </a:r>
            <a:r>
              <a:rPr sz="2559" kern="0" spc="-847" dirty="0">
                <a:solidFill>
                  <a:srgbClr val="FDAA89"/>
                </a:solidFill>
                <a:latin typeface="Courier New"/>
                <a:cs typeface="Courier New"/>
              </a:rPr>
              <a:t> </a:t>
            </a:r>
            <a:r>
              <a:rPr sz="2559" kern="0" spc="-591" dirty="0">
                <a:solidFill>
                  <a:srgbClr val="FDAA89"/>
                </a:solidFill>
                <a:latin typeface="Courier New"/>
                <a:cs typeface="Courier New"/>
              </a:rPr>
              <a:t>in</a:t>
            </a:r>
            <a:r>
              <a:rPr sz="2559" kern="0" spc="-855" dirty="0">
                <a:solidFill>
                  <a:srgbClr val="FDAA89"/>
                </a:solidFill>
                <a:latin typeface="Courier New"/>
                <a:cs typeface="Courier New"/>
              </a:rPr>
              <a:t> </a:t>
            </a:r>
            <a:r>
              <a:rPr sz="2559" kern="0" spc="-13" dirty="0">
                <a:solidFill>
                  <a:srgbClr val="FDAA89"/>
                </a:solidFill>
                <a:latin typeface="Courier New"/>
                <a:cs typeface="Courier New"/>
              </a:rPr>
              <a:t>memory</a:t>
            </a:r>
            <a:endParaRPr sz="2559" kern="0">
              <a:solidFill>
                <a:sysClr val="windowText" lastClr="000000"/>
              </a:solidFill>
              <a:latin typeface="Courier New"/>
              <a:cs typeface="Courier New"/>
            </a:endParaRPr>
          </a:p>
        </p:txBody>
      </p:sp>
      <p:sp>
        <p:nvSpPr>
          <p:cNvPr id="4" name="object 4"/>
          <p:cNvSpPr/>
          <p:nvPr/>
        </p:nvSpPr>
        <p:spPr>
          <a:xfrm>
            <a:off x="2008095" y="520400"/>
            <a:ext cx="1777813" cy="327212"/>
          </a:xfrm>
          <a:custGeom>
            <a:avLst/>
            <a:gdLst/>
            <a:ahLst/>
            <a:cxnLst/>
            <a:rect l="l" t="t" r="r" b="b"/>
            <a:pathLst>
              <a:path w="2014855" h="370840">
                <a:moveTo>
                  <a:pt x="1929384" y="368807"/>
                </a:moveTo>
                <a:lnTo>
                  <a:pt x="1918715" y="368807"/>
                </a:lnTo>
                <a:lnTo>
                  <a:pt x="1914144" y="367283"/>
                </a:lnTo>
                <a:lnTo>
                  <a:pt x="1911096" y="364235"/>
                </a:lnTo>
                <a:lnTo>
                  <a:pt x="1905000" y="355091"/>
                </a:lnTo>
                <a:lnTo>
                  <a:pt x="1905000" y="344423"/>
                </a:lnTo>
                <a:lnTo>
                  <a:pt x="1911096" y="335279"/>
                </a:lnTo>
                <a:lnTo>
                  <a:pt x="1914144" y="332231"/>
                </a:lnTo>
                <a:lnTo>
                  <a:pt x="1918715" y="330707"/>
                </a:lnTo>
                <a:lnTo>
                  <a:pt x="1929384" y="330707"/>
                </a:lnTo>
                <a:lnTo>
                  <a:pt x="1935480" y="332231"/>
                </a:lnTo>
                <a:lnTo>
                  <a:pt x="1938527" y="335279"/>
                </a:lnTo>
                <a:lnTo>
                  <a:pt x="1944624" y="344423"/>
                </a:lnTo>
                <a:lnTo>
                  <a:pt x="1944624" y="355091"/>
                </a:lnTo>
                <a:lnTo>
                  <a:pt x="1938527" y="364235"/>
                </a:lnTo>
                <a:lnTo>
                  <a:pt x="1935480" y="367283"/>
                </a:lnTo>
                <a:lnTo>
                  <a:pt x="1929384" y="368807"/>
                </a:lnTo>
                <a:close/>
              </a:path>
              <a:path w="2014855" h="370840">
                <a:moveTo>
                  <a:pt x="717804" y="166115"/>
                </a:moveTo>
                <a:lnTo>
                  <a:pt x="717804" y="138683"/>
                </a:lnTo>
                <a:lnTo>
                  <a:pt x="725257" y="133254"/>
                </a:lnTo>
                <a:lnTo>
                  <a:pt x="767095" y="117276"/>
                </a:lnTo>
                <a:lnTo>
                  <a:pt x="800099" y="112775"/>
                </a:lnTo>
                <a:lnTo>
                  <a:pt x="817506" y="114204"/>
                </a:lnTo>
                <a:lnTo>
                  <a:pt x="833056" y="118490"/>
                </a:lnTo>
                <a:lnTo>
                  <a:pt x="846605" y="125634"/>
                </a:lnTo>
                <a:lnTo>
                  <a:pt x="854535" y="132587"/>
                </a:lnTo>
                <a:lnTo>
                  <a:pt x="797052" y="132587"/>
                </a:lnTo>
                <a:lnTo>
                  <a:pt x="776739" y="134612"/>
                </a:lnTo>
                <a:lnTo>
                  <a:pt x="756856" y="140779"/>
                </a:lnTo>
                <a:lnTo>
                  <a:pt x="737258" y="151233"/>
                </a:lnTo>
                <a:lnTo>
                  <a:pt x="717804" y="166115"/>
                </a:lnTo>
                <a:close/>
              </a:path>
              <a:path w="2014855" h="370840">
                <a:moveTo>
                  <a:pt x="771144" y="370331"/>
                </a:moveTo>
                <a:lnTo>
                  <a:pt x="727424" y="359402"/>
                </a:lnTo>
                <a:lnTo>
                  <a:pt x="701230" y="328993"/>
                </a:lnTo>
                <a:lnTo>
                  <a:pt x="696467" y="301751"/>
                </a:lnTo>
                <a:lnTo>
                  <a:pt x="701659" y="272891"/>
                </a:lnTo>
                <a:lnTo>
                  <a:pt x="717422" y="250316"/>
                </a:lnTo>
                <a:lnTo>
                  <a:pt x="744045" y="234029"/>
                </a:lnTo>
                <a:lnTo>
                  <a:pt x="781812" y="224027"/>
                </a:lnTo>
                <a:lnTo>
                  <a:pt x="856488" y="211835"/>
                </a:lnTo>
                <a:lnTo>
                  <a:pt x="852773" y="177593"/>
                </a:lnTo>
                <a:lnTo>
                  <a:pt x="841629" y="152780"/>
                </a:lnTo>
                <a:lnTo>
                  <a:pt x="823055" y="137683"/>
                </a:lnTo>
                <a:lnTo>
                  <a:pt x="797052" y="132587"/>
                </a:lnTo>
                <a:lnTo>
                  <a:pt x="854535" y="132587"/>
                </a:lnTo>
                <a:lnTo>
                  <a:pt x="877943" y="183641"/>
                </a:lnTo>
                <a:lnTo>
                  <a:pt x="879347" y="204215"/>
                </a:lnTo>
                <a:lnTo>
                  <a:pt x="879347" y="233171"/>
                </a:lnTo>
                <a:lnTo>
                  <a:pt x="856488" y="233171"/>
                </a:lnTo>
                <a:lnTo>
                  <a:pt x="789432" y="242315"/>
                </a:lnTo>
                <a:lnTo>
                  <a:pt x="743997" y="254317"/>
                </a:lnTo>
                <a:lnTo>
                  <a:pt x="720209" y="287393"/>
                </a:lnTo>
                <a:lnTo>
                  <a:pt x="719328" y="300227"/>
                </a:lnTo>
                <a:lnTo>
                  <a:pt x="720185" y="311086"/>
                </a:lnTo>
                <a:lnTo>
                  <a:pt x="741616" y="342804"/>
                </a:lnTo>
                <a:lnTo>
                  <a:pt x="774191" y="350519"/>
                </a:lnTo>
                <a:lnTo>
                  <a:pt x="828988" y="350519"/>
                </a:lnTo>
                <a:lnTo>
                  <a:pt x="821435" y="356615"/>
                </a:lnTo>
                <a:lnTo>
                  <a:pt x="809720" y="362616"/>
                </a:lnTo>
                <a:lnTo>
                  <a:pt x="797432" y="366902"/>
                </a:lnTo>
                <a:lnTo>
                  <a:pt x="784574" y="369474"/>
                </a:lnTo>
                <a:lnTo>
                  <a:pt x="771144" y="370331"/>
                </a:lnTo>
                <a:close/>
              </a:path>
              <a:path w="2014855" h="370840">
                <a:moveTo>
                  <a:pt x="828988" y="350519"/>
                </a:moveTo>
                <a:lnTo>
                  <a:pt x="774191" y="350519"/>
                </a:lnTo>
                <a:lnTo>
                  <a:pt x="791408" y="348829"/>
                </a:lnTo>
                <a:lnTo>
                  <a:pt x="806767" y="343852"/>
                </a:lnTo>
                <a:lnTo>
                  <a:pt x="843629" y="310038"/>
                </a:lnTo>
                <a:lnTo>
                  <a:pt x="856488" y="256031"/>
                </a:lnTo>
                <a:lnTo>
                  <a:pt x="856488" y="233171"/>
                </a:lnTo>
                <a:lnTo>
                  <a:pt x="879347" y="233171"/>
                </a:lnTo>
                <a:lnTo>
                  <a:pt x="879347" y="315467"/>
                </a:lnTo>
                <a:lnTo>
                  <a:pt x="856488" y="315467"/>
                </a:lnTo>
                <a:lnTo>
                  <a:pt x="849296" y="327469"/>
                </a:lnTo>
                <a:lnTo>
                  <a:pt x="841247" y="338327"/>
                </a:lnTo>
                <a:lnTo>
                  <a:pt x="832056" y="348043"/>
                </a:lnTo>
                <a:lnTo>
                  <a:pt x="828988" y="350519"/>
                </a:lnTo>
                <a:close/>
              </a:path>
              <a:path w="2014855" h="370840">
                <a:moveTo>
                  <a:pt x="879347" y="364235"/>
                </a:moveTo>
                <a:lnTo>
                  <a:pt x="856488" y="364235"/>
                </a:lnTo>
                <a:lnTo>
                  <a:pt x="856488" y="315467"/>
                </a:lnTo>
                <a:lnTo>
                  <a:pt x="879347" y="315467"/>
                </a:lnTo>
                <a:lnTo>
                  <a:pt x="879347" y="364235"/>
                </a:lnTo>
                <a:close/>
              </a:path>
              <a:path w="2014855" h="370840">
                <a:moveTo>
                  <a:pt x="1226820" y="364235"/>
                </a:moveTo>
                <a:lnTo>
                  <a:pt x="1205484" y="364235"/>
                </a:lnTo>
                <a:lnTo>
                  <a:pt x="1205484" y="118871"/>
                </a:lnTo>
                <a:lnTo>
                  <a:pt x="1226820" y="118871"/>
                </a:lnTo>
                <a:lnTo>
                  <a:pt x="1226820" y="364235"/>
                </a:lnTo>
                <a:close/>
              </a:path>
              <a:path w="2014855" h="370840">
                <a:moveTo>
                  <a:pt x="1403515" y="350519"/>
                </a:moveTo>
                <a:lnTo>
                  <a:pt x="1342644" y="350519"/>
                </a:lnTo>
                <a:lnTo>
                  <a:pt x="1368409" y="347638"/>
                </a:lnTo>
                <a:lnTo>
                  <a:pt x="1386458" y="338899"/>
                </a:lnTo>
                <a:lnTo>
                  <a:pt x="1397079" y="324159"/>
                </a:lnTo>
                <a:lnTo>
                  <a:pt x="1400555" y="303275"/>
                </a:lnTo>
                <a:lnTo>
                  <a:pt x="1399936" y="295560"/>
                </a:lnTo>
                <a:lnTo>
                  <a:pt x="1371219" y="264223"/>
                </a:lnTo>
                <a:lnTo>
                  <a:pt x="1330571" y="243458"/>
                </a:lnTo>
                <a:lnTo>
                  <a:pt x="1316926" y="235457"/>
                </a:lnTo>
                <a:lnTo>
                  <a:pt x="1286636" y="201358"/>
                </a:lnTo>
                <a:lnTo>
                  <a:pt x="1283208" y="179831"/>
                </a:lnTo>
                <a:lnTo>
                  <a:pt x="1284636" y="165568"/>
                </a:lnTo>
                <a:lnTo>
                  <a:pt x="1306067" y="131063"/>
                </a:lnTo>
                <a:lnTo>
                  <a:pt x="1346144" y="113918"/>
                </a:lnTo>
                <a:lnTo>
                  <a:pt x="1362455" y="112775"/>
                </a:lnTo>
                <a:lnTo>
                  <a:pt x="1377886" y="113633"/>
                </a:lnTo>
                <a:lnTo>
                  <a:pt x="1392173" y="116204"/>
                </a:lnTo>
                <a:lnTo>
                  <a:pt x="1405318" y="120491"/>
                </a:lnTo>
                <a:lnTo>
                  <a:pt x="1417320" y="126491"/>
                </a:lnTo>
                <a:lnTo>
                  <a:pt x="1417320" y="132587"/>
                </a:lnTo>
                <a:lnTo>
                  <a:pt x="1360931" y="132587"/>
                </a:lnTo>
                <a:lnTo>
                  <a:pt x="1348954" y="133445"/>
                </a:lnTo>
                <a:lnTo>
                  <a:pt x="1314426" y="152590"/>
                </a:lnTo>
                <a:lnTo>
                  <a:pt x="1306067" y="178307"/>
                </a:lnTo>
                <a:lnTo>
                  <a:pt x="1306639" y="186904"/>
                </a:lnTo>
                <a:lnTo>
                  <a:pt x="1330070" y="218884"/>
                </a:lnTo>
                <a:lnTo>
                  <a:pt x="1356360" y="231647"/>
                </a:lnTo>
                <a:lnTo>
                  <a:pt x="1374338" y="240506"/>
                </a:lnTo>
                <a:lnTo>
                  <a:pt x="1409699" y="263651"/>
                </a:lnTo>
                <a:lnTo>
                  <a:pt x="1424939" y="303275"/>
                </a:lnTo>
                <a:lnTo>
                  <a:pt x="1423511" y="317325"/>
                </a:lnTo>
                <a:lnTo>
                  <a:pt x="1419225" y="329945"/>
                </a:lnTo>
                <a:lnTo>
                  <a:pt x="1412081" y="341423"/>
                </a:lnTo>
                <a:lnTo>
                  <a:pt x="1403515" y="350519"/>
                </a:lnTo>
                <a:close/>
              </a:path>
              <a:path w="2014855" h="370840">
                <a:moveTo>
                  <a:pt x="1417320" y="150875"/>
                </a:moveTo>
                <a:lnTo>
                  <a:pt x="1403365" y="142874"/>
                </a:lnTo>
                <a:lnTo>
                  <a:pt x="1389125" y="137159"/>
                </a:lnTo>
                <a:lnTo>
                  <a:pt x="1374886" y="133730"/>
                </a:lnTo>
                <a:lnTo>
                  <a:pt x="1360931" y="132587"/>
                </a:lnTo>
                <a:lnTo>
                  <a:pt x="1417320" y="132587"/>
                </a:lnTo>
                <a:lnTo>
                  <a:pt x="1417320" y="150875"/>
                </a:lnTo>
                <a:close/>
              </a:path>
              <a:path w="2014855" h="370840">
                <a:moveTo>
                  <a:pt x="1341120" y="370331"/>
                </a:moveTo>
                <a:lnTo>
                  <a:pt x="1324546" y="369427"/>
                </a:lnTo>
                <a:lnTo>
                  <a:pt x="1309116" y="366521"/>
                </a:lnTo>
                <a:lnTo>
                  <a:pt x="1294828" y="361330"/>
                </a:lnTo>
                <a:lnTo>
                  <a:pt x="1281684" y="353567"/>
                </a:lnTo>
                <a:lnTo>
                  <a:pt x="1281684" y="327659"/>
                </a:lnTo>
                <a:lnTo>
                  <a:pt x="1288589" y="332851"/>
                </a:lnTo>
                <a:lnTo>
                  <a:pt x="1295780" y="337184"/>
                </a:lnTo>
                <a:lnTo>
                  <a:pt x="1336381" y="350210"/>
                </a:lnTo>
                <a:lnTo>
                  <a:pt x="1342644" y="350519"/>
                </a:lnTo>
                <a:lnTo>
                  <a:pt x="1403515" y="350519"/>
                </a:lnTo>
                <a:lnTo>
                  <a:pt x="1402080" y="352043"/>
                </a:lnTo>
                <a:lnTo>
                  <a:pt x="1389768" y="360044"/>
                </a:lnTo>
                <a:lnTo>
                  <a:pt x="1375600" y="365759"/>
                </a:lnTo>
                <a:lnTo>
                  <a:pt x="1359431" y="369188"/>
                </a:lnTo>
                <a:lnTo>
                  <a:pt x="1341120" y="370331"/>
                </a:lnTo>
                <a:close/>
              </a:path>
              <a:path w="2014855" h="370840">
                <a:moveTo>
                  <a:pt x="975360" y="118871"/>
                </a:moveTo>
                <a:lnTo>
                  <a:pt x="952499" y="118871"/>
                </a:lnTo>
                <a:lnTo>
                  <a:pt x="952499" y="54863"/>
                </a:lnTo>
                <a:lnTo>
                  <a:pt x="957072" y="53339"/>
                </a:lnTo>
                <a:lnTo>
                  <a:pt x="960120" y="51815"/>
                </a:lnTo>
                <a:lnTo>
                  <a:pt x="964691" y="50291"/>
                </a:lnTo>
                <a:lnTo>
                  <a:pt x="967739" y="50291"/>
                </a:lnTo>
                <a:lnTo>
                  <a:pt x="972312" y="48767"/>
                </a:lnTo>
                <a:lnTo>
                  <a:pt x="975360" y="47243"/>
                </a:lnTo>
                <a:lnTo>
                  <a:pt x="975360" y="118871"/>
                </a:lnTo>
                <a:close/>
              </a:path>
              <a:path w="2014855" h="370840">
                <a:moveTo>
                  <a:pt x="1040891" y="138683"/>
                </a:moveTo>
                <a:lnTo>
                  <a:pt x="908304" y="138683"/>
                </a:lnTo>
                <a:lnTo>
                  <a:pt x="908304" y="118871"/>
                </a:lnTo>
                <a:lnTo>
                  <a:pt x="1040891" y="118871"/>
                </a:lnTo>
                <a:lnTo>
                  <a:pt x="1040891" y="138683"/>
                </a:lnTo>
                <a:close/>
              </a:path>
              <a:path w="2014855" h="370840">
                <a:moveTo>
                  <a:pt x="1007364" y="370331"/>
                </a:moveTo>
                <a:lnTo>
                  <a:pt x="983360" y="366093"/>
                </a:lnTo>
                <a:lnTo>
                  <a:pt x="966216" y="353567"/>
                </a:lnTo>
                <a:lnTo>
                  <a:pt x="955929" y="333041"/>
                </a:lnTo>
                <a:lnTo>
                  <a:pt x="952499" y="304799"/>
                </a:lnTo>
                <a:lnTo>
                  <a:pt x="952499" y="138683"/>
                </a:lnTo>
                <a:lnTo>
                  <a:pt x="975360" y="138683"/>
                </a:lnTo>
                <a:lnTo>
                  <a:pt x="975360" y="301751"/>
                </a:lnTo>
                <a:lnTo>
                  <a:pt x="975907" y="313467"/>
                </a:lnTo>
                <a:lnTo>
                  <a:pt x="1001839" y="348400"/>
                </a:lnTo>
                <a:lnTo>
                  <a:pt x="1010412" y="348995"/>
                </a:lnTo>
                <a:lnTo>
                  <a:pt x="1040891" y="348995"/>
                </a:lnTo>
                <a:lnTo>
                  <a:pt x="1040891" y="361187"/>
                </a:lnTo>
                <a:lnTo>
                  <a:pt x="1032009" y="365188"/>
                </a:lnTo>
                <a:lnTo>
                  <a:pt x="1023556" y="368045"/>
                </a:lnTo>
                <a:lnTo>
                  <a:pt x="1015388" y="369760"/>
                </a:lnTo>
                <a:lnTo>
                  <a:pt x="1007364" y="370331"/>
                </a:lnTo>
                <a:close/>
              </a:path>
              <a:path w="2014855" h="370840">
                <a:moveTo>
                  <a:pt x="1040891" y="348995"/>
                </a:moveTo>
                <a:lnTo>
                  <a:pt x="1010412" y="348995"/>
                </a:lnTo>
                <a:lnTo>
                  <a:pt x="1017531" y="348662"/>
                </a:lnTo>
                <a:lnTo>
                  <a:pt x="1025080" y="347471"/>
                </a:lnTo>
                <a:lnTo>
                  <a:pt x="1032914" y="345138"/>
                </a:lnTo>
                <a:lnTo>
                  <a:pt x="1040891" y="341375"/>
                </a:lnTo>
                <a:lnTo>
                  <a:pt x="1040891" y="348995"/>
                </a:lnTo>
                <a:close/>
              </a:path>
              <a:path w="2014855" h="370840">
                <a:moveTo>
                  <a:pt x="1630680" y="364235"/>
                </a:moveTo>
                <a:lnTo>
                  <a:pt x="1607820" y="364235"/>
                </a:lnTo>
                <a:lnTo>
                  <a:pt x="1607820" y="19811"/>
                </a:lnTo>
                <a:lnTo>
                  <a:pt x="1703831" y="19811"/>
                </a:lnTo>
                <a:lnTo>
                  <a:pt x="1725310" y="21478"/>
                </a:lnTo>
                <a:lnTo>
                  <a:pt x="1744217" y="26288"/>
                </a:lnTo>
                <a:lnTo>
                  <a:pt x="1760839" y="33956"/>
                </a:lnTo>
                <a:lnTo>
                  <a:pt x="1773283" y="42671"/>
                </a:lnTo>
                <a:lnTo>
                  <a:pt x="1630680" y="42671"/>
                </a:lnTo>
                <a:lnTo>
                  <a:pt x="1630680" y="188975"/>
                </a:lnTo>
                <a:lnTo>
                  <a:pt x="1759456" y="188975"/>
                </a:lnTo>
                <a:lnTo>
                  <a:pt x="1753552" y="192785"/>
                </a:lnTo>
                <a:lnTo>
                  <a:pt x="1737383" y="199643"/>
                </a:lnTo>
                <a:lnTo>
                  <a:pt x="1719072" y="204215"/>
                </a:lnTo>
                <a:lnTo>
                  <a:pt x="1719072" y="205739"/>
                </a:lnTo>
                <a:lnTo>
                  <a:pt x="1729359" y="211431"/>
                </a:lnTo>
                <a:lnTo>
                  <a:pt x="1729770" y="211835"/>
                </a:lnTo>
                <a:lnTo>
                  <a:pt x="1630680" y="211835"/>
                </a:lnTo>
                <a:lnTo>
                  <a:pt x="1630680" y="364235"/>
                </a:lnTo>
                <a:close/>
              </a:path>
              <a:path w="2014855" h="370840">
                <a:moveTo>
                  <a:pt x="1759456" y="188975"/>
                </a:moveTo>
                <a:lnTo>
                  <a:pt x="1690115" y="188975"/>
                </a:lnTo>
                <a:lnTo>
                  <a:pt x="1709308" y="187809"/>
                </a:lnTo>
                <a:lnTo>
                  <a:pt x="1725929" y="184213"/>
                </a:lnTo>
                <a:lnTo>
                  <a:pt x="1763482" y="157781"/>
                </a:lnTo>
                <a:lnTo>
                  <a:pt x="1776984" y="112775"/>
                </a:lnTo>
                <a:lnTo>
                  <a:pt x="1775579" y="96750"/>
                </a:lnTo>
                <a:lnTo>
                  <a:pt x="1755648" y="60959"/>
                </a:lnTo>
                <a:lnTo>
                  <a:pt x="1714500" y="43814"/>
                </a:lnTo>
                <a:lnTo>
                  <a:pt x="1696212" y="42671"/>
                </a:lnTo>
                <a:lnTo>
                  <a:pt x="1773283" y="42671"/>
                </a:lnTo>
                <a:lnTo>
                  <a:pt x="1799677" y="90273"/>
                </a:lnTo>
                <a:lnTo>
                  <a:pt x="1801367" y="109727"/>
                </a:lnTo>
                <a:lnTo>
                  <a:pt x="1799963" y="127420"/>
                </a:lnTo>
                <a:lnTo>
                  <a:pt x="1795843" y="143827"/>
                </a:lnTo>
                <a:lnTo>
                  <a:pt x="1789152" y="158805"/>
                </a:lnTo>
                <a:lnTo>
                  <a:pt x="1780031" y="172211"/>
                </a:lnTo>
                <a:lnTo>
                  <a:pt x="1767720" y="183641"/>
                </a:lnTo>
                <a:lnTo>
                  <a:pt x="1759456" y="188975"/>
                </a:lnTo>
                <a:close/>
              </a:path>
              <a:path w="2014855" h="370840">
                <a:moveTo>
                  <a:pt x="1810512" y="364235"/>
                </a:moveTo>
                <a:lnTo>
                  <a:pt x="1784603" y="364235"/>
                </a:lnTo>
                <a:lnTo>
                  <a:pt x="1737360" y="263651"/>
                </a:lnTo>
                <a:lnTo>
                  <a:pt x="1730502" y="249721"/>
                </a:lnTo>
                <a:lnTo>
                  <a:pt x="1702522" y="217622"/>
                </a:lnTo>
                <a:lnTo>
                  <a:pt x="1674876" y="211835"/>
                </a:lnTo>
                <a:lnTo>
                  <a:pt x="1729770" y="211835"/>
                </a:lnTo>
                <a:lnTo>
                  <a:pt x="1739646" y="221551"/>
                </a:lnTo>
                <a:lnTo>
                  <a:pt x="1749933" y="235958"/>
                </a:lnTo>
                <a:lnTo>
                  <a:pt x="1760220" y="254507"/>
                </a:lnTo>
                <a:lnTo>
                  <a:pt x="1810512" y="364235"/>
                </a:lnTo>
                <a:close/>
              </a:path>
              <a:path w="2014855" h="370840">
                <a:moveTo>
                  <a:pt x="1220723" y="56387"/>
                </a:moveTo>
                <a:lnTo>
                  <a:pt x="1211580" y="56387"/>
                </a:lnTo>
                <a:lnTo>
                  <a:pt x="1207008" y="54863"/>
                </a:lnTo>
                <a:lnTo>
                  <a:pt x="1202436" y="51815"/>
                </a:lnTo>
                <a:lnTo>
                  <a:pt x="1199388" y="47243"/>
                </a:lnTo>
                <a:lnTo>
                  <a:pt x="1197864" y="44195"/>
                </a:lnTo>
                <a:lnTo>
                  <a:pt x="1197864" y="32003"/>
                </a:lnTo>
                <a:lnTo>
                  <a:pt x="1199388" y="28955"/>
                </a:lnTo>
                <a:lnTo>
                  <a:pt x="1203960" y="25907"/>
                </a:lnTo>
                <a:lnTo>
                  <a:pt x="1207008" y="21335"/>
                </a:lnTo>
                <a:lnTo>
                  <a:pt x="1211580" y="19811"/>
                </a:lnTo>
                <a:lnTo>
                  <a:pt x="1220723" y="19811"/>
                </a:lnTo>
                <a:lnTo>
                  <a:pt x="1225296" y="21335"/>
                </a:lnTo>
                <a:lnTo>
                  <a:pt x="1232916" y="28955"/>
                </a:lnTo>
                <a:lnTo>
                  <a:pt x="1234439" y="32003"/>
                </a:lnTo>
                <a:lnTo>
                  <a:pt x="1234439" y="42671"/>
                </a:lnTo>
                <a:lnTo>
                  <a:pt x="1232916" y="47243"/>
                </a:lnTo>
                <a:lnTo>
                  <a:pt x="1225296" y="54863"/>
                </a:lnTo>
                <a:lnTo>
                  <a:pt x="1220723" y="56387"/>
                </a:lnTo>
                <a:close/>
              </a:path>
              <a:path w="2014855" h="370840">
                <a:moveTo>
                  <a:pt x="121919" y="364235"/>
                </a:moveTo>
                <a:lnTo>
                  <a:pt x="102107" y="364235"/>
                </a:lnTo>
                <a:lnTo>
                  <a:pt x="0" y="19811"/>
                </a:lnTo>
                <a:lnTo>
                  <a:pt x="25907" y="19811"/>
                </a:lnTo>
                <a:lnTo>
                  <a:pt x="105156" y="295655"/>
                </a:lnTo>
                <a:lnTo>
                  <a:pt x="107473" y="305371"/>
                </a:lnTo>
                <a:lnTo>
                  <a:pt x="109537" y="313372"/>
                </a:lnTo>
                <a:lnTo>
                  <a:pt x="111371" y="320730"/>
                </a:lnTo>
                <a:lnTo>
                  <a:pt x="112775" y="327659"/>
                </a:lnTo>
                <a:lnTo>
                  <a:pt x="133538" y="327659"/>
                </a:lnTo>
                <a:lnTo>
                  <a:pt x="121919" y="364235"/>
                </a:lnTo>
                <a:close/>
              </a:path>
              <a:path w="2014855" h="370840">
                <a:moveTo>
                  <a:pt x="133538" y="327659"/>
                </a:moveTo>
                <a:lnTo>
                  <a:pt x="112775" y="327659"/>
                </a:lnTo>
                <a:lnTo>
                  <a:pt x="114204" y="322230"/>
                </a:lnTo>
                <a:lnTo>
                  <a:pt x="116204" y="315086"/>
                </a:lnTo>
                <a:lnTo>
                  <a:pt x="119095" y="305157"/>
                </a:lnTo>
                <a:lnTo>
                  <a:pt x="121919" y="295655"/>
                </a:lnTo>
                <a:lnTo>
                  <a:pt x="207263" y="19811"/>
                </a:lnTo>
                <a:lnTo>
                  <a:pt x="219456" y="19811"/>
                </a:lnTo>
                <a:lnTo>
                  <a:pt x="234485" y="73151"/>
                </a:lnTo>
                <a:lnTo>
                  <a:pt x="210311" y="73151"/>
                </a:lnTo>
                <a:lnTo>
                  <a:pt x="210002" y="79438"/>
                </a:lnTo>
                <a:lnTo>
                  <a:pt x="208978" y="86867"/>
                </a:lnTo>
                <a:lnTo>
                  <a:pt x="207097" y="95440"/>
                </a:lnTo>
                <a:lnTo>
                  <a:pt x="204215" y="105155"/>
                </a:lnTo>
                <a:lnTo>
                  <a:pt x="133538" y="327659"/>
                </a:lnTo>
                <a:close/>
              </a:path>
              <a:path w="2014855" h="370840">
                <a:moveTo>
                  <a:pt x="326149" y="327659"/>
                </a:moveTo>
                <a:lnTo>
                  <a:pt x="304799" y="327659"/>
                </a:lnTo>
                <a:lnTo>
                  <a:pt x="306324" y="323087"/>
                </a:lnTo>
                <a:lnTo>
                  <a:pt x="309372" y="310895"/>
                </a:lnTo>
                <a:lnTo>
                  <a:pt x="390144" y="19811"/>
                </a:lnTo>
                <a:lnTo>
                  <a:pt x="416052" y="19811"/>
                </a:lnTo>
                <a:lnTo>
                  <a:pt x="326149" y="327659"/>
                </a:lnTo>
                <a:close/>
              </a:path>
              <a:path w="2014855" h="370840">
                <a:moveTo>
                  <a:pt x="315467" y="364235"/>
                </a:moveTo>
                <a:lnTo>
                  <a:pt x="295656" y="364235"/>
                </a:lnTo>
                <a:lnTo>
                  <a:pt x="217931" y="105155"/>
                </a:lnTo>
                <a:lnTo>
                  <a:pt x="215693" y="96083"/>
                </a:lnTo>
                <a:lnTo>
                  <a:pt x="213740" y="87439"/>
                </a:lnTo>
                <a:lnTo>
                  <a:pt x="212359" y="79652"/>
                </a:lnTo>
                <a:lnTo>
                  <a:pt x="211836" y="73151"/>
                </a:lnTo>
                <a:lnTo>
                  <a:pt x="234485" y="73151"/>
                </a:lnTo>
                <a:lnTo>
                  <a:pt x="297179" y="295655"/>
                </a:lnTo>
                <a:lnTo>
                  <a:pt x="299442" y="305371"/>
                </a:lnTo>
                <a:lnTo>
                  <a:pt x="303395" y="321373"/>
                </a:lnTo>
                <a:lnTo>
                  <a:pt x="304799" y="327659"/>
                </a:lnTo>
                <a:lnTo>
                  <a:pt x="326149" y="327659"/>
                </a:lnTo>
                <a:lnTo>
                  <a:pt x="315467" y="364235"/>
                </a:lnTo>
                <a:close/>
              </a:path>
              <a:path w="2014855" h="370840">
                <a:moveTo>
                  <a:pt x="1854708" y="65531"/>
                </a:moveTo>
                <a:lnTo>
                  <a:pt x="1854708" y="39623"/>
                </a:lnTo>
                <a:lnTo>
                  <a:pt x="1862970" y="33980"/>
                </a:lnTo>
                <a:lnTo>
                  <a:pt x="1899427" y="18216"/>
                </a:lnTo>
                <a:lnTo>
                  <a:pt x="1932431" y="13715"/>
                </a:lnTo>
                <a:lnTo>
                  <a:pt x="1940647" y="14239"/>
                </a:lnTo>
                <a:lnTo>
                  <a:pt x="1979295" y="25526"/>
                </a:lnTo>
                <a:lnTo>
                  <a:pt x="1994625" y="36575"/>
                </a:lnTo>
                <a:lnTo>
                  <a:pt x="1932431" y="36575"/>
                </a:lnTo>
                <a:lnTo>
                  <a:pt x="1921263" y="36909"/>
                </a:lnTo>
                <a:lnTo>
                  <a:pt x="1880639" y="48172"/>
                </a:lnTo>
                <a:lnTo>
                  <a:pt x="1862970" y="58983"/>
                </a:lnTo>
                <a:lnTo>
                  <a:pt x="1854708" y="65531"/>
                </a:lnTo>
                <a:close/>
              </a:path>
              <a:path w="2014855" h="370840">
                <a:moveTo>
                  <a:pt x="1935480" y="269747"/>
                </a:moveTo>
                <a:lnTo>
                  <a:pt x="1915667" y="269747"/>
                </a:lnTo>
                <a:lnTo>
                  <a:pt x="1912620" y="260603"/>
                </a:lnTo>
                <a:lnTo>
                  <a:pt x="1912620" y="252983"/>
                </a:lnTo>
                <a:lnTo>
                  <a:pt x="1909572" y="240791"/>
                </a:lnTo>
                <a:lnTo>
                  <a:pt x="1909572" y="227075"/>
                </a:lnTo>
                <a:lnTo>
                  <a:pt x="1911096" y="219455"/>
                </a:lnTo>
                <a:lnTo>
                  <a:pt x="1912620" y="213359"/>
                </a:lnTo>
                <a:lnTo>
                  <a:pt x="1915667" y="207263"/>
                </a:lnTo>
                <a:lnTo>
                  <a:pt x="1917191" y="201167"/>
                </a:lnTo>
                <a:lnTo>
                  <a:pt x="1921764" y="196595"/>
                </a:lnTo>
                <a:lnTo>
                  <a:pt x="1924812" y="190499"/>
                </a:lnTo>
                <a:lnTo>
                  <a:pt x="1929384" y="185927"/>
                </a:lnTo>
                <a:lnTo>
                  <a:pt x="1933955" y="179831"/>
                </a:lnTo>
                <a:lnTo>
                  <a:pt x="1940052" y="175259"/>
                </a:lnTo>
                <a:lnTo>
                  <a:pt x="1950720" y="164591"/>
                </a:lnTo>
                <a:lnTo>
                  <a:pt x="1956815" y="160019"/>
                </a:lnTo>
                <a:lnTo>
                  <a:pt x="1965960" y="150875"/>
                </a:lnTo>
                <a:lnTo>
                  <a:pt x="1970531" y="144779"/>
                </a:lnTo>
                <a:lnTo>
                  <a:pt x="1975103" y="140207"/>
                </a:lnTo>
                <a:lnTo>
                  <a:pt x="1979676" y="134111"/>
                </a:lnTo>
                <a:lnTo>
                  <a:pt x="1985772" y="121919"/>
                </a:lnTo>
                <a:lnTo>
                  <a:pt x="1988820" y="114299"/>
                </a:lnTo>
                <a:lnTo>
                  <a:pt x="1991867" y="108203"/>
                </a:lnTo>
                <a:lnTo>
                  <a:pt x="1991867" y="83819"/>
                </a:lnTo>
                <a:lnTo>
                  <a:pt x="1990344" y="76199"/>
                </a:lnTo>
                <a:lnTo>
                  <a:pt x="1987296" y="68579"/>
                </a:lnTo>
                <a:lnTo>
                  <a:pt x="1981200" y="56387"/>
                </a:lnTo>
                <a:lnTo>
                  <a:pt x="1975103" y="51815"/>
                </a:lnTo>
                <a:lnTo>
                  <a:pt x="1970531" y="45719"/>
                </a:lnTo>
                <a:lnTo>
                  <a:pt x="1964436" y="42671"/>
                </a:lnTo>
                <a:lnTo>
                  <a:pt x="1956815" y="39623"/>
                </a:lnTo>
                <a:lnTo>
                  <a:pt x="1949196" y="38099"/>
                </a:lnTo>
                <a:lnTo>
                  <a:pt x="1940052" y="36575"/>
                </a:lnTo>
                <a:lnTo>
                  <a:pt x="1994625" y="36575"/>
                </a:lnTo>
                <a:lnTo>
                  <a:pt x="2013394" y="72770"/>
                </a:lnTo>
                <a:lnTo>
                  <a:pt x="2014727" y="89915"/>
                </a:lnTo>
                <a:lnTo>
                  <a:pt x="2014680" y="96750"/>
                </a:lnTo>
                <a:lnTo>
                  <a:pt x="2001012" y="135635"/>
                </a:lnTo>
                <a:lnTo>
                  <a:pt x="1997964" y="141731"/>
                </a:lnTo>
                <a:lnTo>
                  <a:pt x="1993391" y="147827"/>
                </a:lnTo>
                <a:lnTo>
                  <a:pt x="1987296" y="153923"/>
                </a:lnTo>
                <a:lnTo>
                  <a:pt x="1982724" y="160019"/>
                </a:lnTo>
                <a:lnTo>
                  <a:pt x="1976627" y="164591"/>
                </a:lnTo>
                <a:lnTo>
                  <a:pt x="1972055" y="170687"/>
                </a:lnTo>
                <a:lnTo>
                  <a:pt x="1965507" y="176355"/>
                </a:lnTo>
                <a:lnTo>
                  <a:pt x="1932431" y="214883"/>
                </a:lnTo>
                <a:lnTo>
                  <a:pt x="1930908" y="219455"/>
                </a:lnTo>
                <a:lnTo>
                  <a:pt x="1930908" y="222503"/>
                </a:lnTo>
                <a:lnTo>
                  <a:pt x="1929384" y="228599"/>
                </a:lnTo>
                <a:lnTo>
                  <a:pt x="1929384" y="240791"/>
                </a:lnTo>
                <a:lnTo>
                  <a:pt x="1930908" y="248411"/>
                </a:lnTo>
                <a:lnTo>
                  <a:pt x="1932431" y="254507"/>
                </a:lnTo>
                <a:lnTo>
                  <a:pt x="1932431" y="260603"/>
                </a:lnTo>
                <a:lnTo>
                  <a:pt x="1935480" y="269747"/>
                </a:lnTo>
                <a:close/>
              </a:path>
              <a:path w="2014855" h="370840">
                <a:moveTo>
                  <a:pt x="478535" y="364235"/>
                </a:moveTo>
                <a:lnTo>
                  <a:pt x="457199" y="364235"/>
                </a:lnTo>
                <a:lnTo>
                  <a:pt x="457199" y="0"/>
                </a:lnTo>
                <a:lnTo>
                  <a:pt x="478535" y="0"/>
                </a:lnTo>
                <a:lnTo>
                  <a:pt x="478535" y="163067"/>
                </a:lnTo>
                <a:lnTo>
                  <a:pt x="498174" y="163067"/>
                </a:lnTo>
                <a:lnTo>
                  <a:pt x="492037" y="170949"/>
                </a:lnTo>
                <a:lnTo>
                  <a:pt x="484441" y="187642"/>
                </a:lnTo>
                <a:lnTo>
                  <a:pt x="479988" y="206906"/>
                </a:lnTo>
                <a:lnTo>
                  <a:pt x="478535" y="228599"/>
                </a:lnTo>
                <a:lnTo>
                  <a:pt x="478535" y="364235"/>
                </a:lnTo>
                <a:close/>
              </a:path>
              <a:path w="2014855" h="370840">
                <a:moveTo>
                  <a:pt x="498174" y="163067"/>
                </a:moveTo>
                <a:lnTo>
                  <a:pt x="480059" y="163067"/>
                </a:lnTo>
                <a:lnTo>
                  <a:pt x="496371" y="141065"/>
                </a:lnTo>
                <a:lnTo>
                  <a:pt x="515683" y="125348"/>
                </a:lnTo>
                <a:lnTo>
                  <a:pt x="538138" y="115919"/>
                </a:lnTo>
                <a:lnTo>
                  <a:pt x="563879" y="112775"/>
                </a:lnTo>
                <a:lnTo>
                  <a:pt x="583049" y="114466"/>
                </a:lnTo>
                <a:lnTo>
                  <a:pt x="599503" y="119443"/>
                </a:lnTo>
                <a:lnTo>
                  <a:pt x="613386" y="127563"/>
                </a:lnTo>
                <a:lnTo>
                  <a:pt x="618561" y="132587"/>
                </a:lnTo>
                <a:lnTo>
                  <a:pt x="559307" y="132587"/>
                </a:lnTo>
                <a:lnTo>
                  <a:pt x="543639" y="134254"/>
                </a:lnTo>
                <a:lnTo>
                  <a:pt x="528828" y="139064"/>
                </a:lnTo>
                <a:lnTo>
                  <a:pt x="515159" y="146732"/>
                </a:lnTo>
                <a:lnTo>
                  <a:pt x="502920" y="156971"/>
                </a:lnTo>
                <a:lnTo>
                  <a:pt x="498174" y="163067"/>
                </a:lnTo>
                <a:close/>
              </a:path>
              <a:path w="2014855" h="370840">
                <a:moveTo>
                  <a:pt x="646176" y="364235"/>
                </a:moveTo>
                <a:lnTo>
                  <a:pt x="623316" y="364235"/>
                </a:lnTo>
                <a:lnTo>
                  <a:pt x="623316" y="217931"/>
                </a:lnTo>
                <a:lnTo>
                  <a:pt x="622434" y="196786"/>
                </a:lnTo>
                <a:lnTo>
                  <a:pt x="608076" y="153923"/>
                </a:lnTo>
                <a:lnTo>
                  <a:pt x="574428" y="133992"/>
                </a:lnTo>
                <a:lnTo>
                  <a:pt x="559307" y="132587"/>
                </a:lnTo>
                <a:lnTo>
                  <a:pt x="618561" y="132587"/>
                </a:lnTo>
                <a:lnTo>
                  <a:pt x="640651" y="169544"/>
                </a:lnTo>
                <a:lnTo>
                  <a:pt x="646176" y="211835"/>
                </a:lnTo>
                <a:lnTo>
                  <a:pt x="646176" y="364235"/>
                </a:lnTo>
                <a:close/>
              </a:path>
            </a:pathLst>
          </a:custGeom>
          <a:solidFill>
            <a:srgbClr val="FFFFFF"/>
          </a:solidFill>
        </p:spPr>
        <p:txBody>
          <a:bodyPr wrap="square" lIns="0" tIns="0" rIns="0" bIns="0" rtlCol="0"/>
          <a:lstStyle/>
          <a:p>
            <a:pPr defTabSz="806867"/>
            <a:endParaRPr sz="1588" kern="0">
              <a:solidFill>
                <a:sysClr val="windowText" lastClr="000000"/>
              </a:solidFill>
            </a:endParaRPr>
          </a:p>
        </p:txBody>
      </p:sp>
    </p:spTree>
    <p:extLst>
      <p:ext uri="{BB962C8B-B14F-4D97-AF65-F5344CB8AC3E}">
        <p14:creationId xmlns:p14="http://schemas.microsoft.com/office/powerpoint/2010/main" val="45054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0212" y="1148571"/>
            <a:ext cx="6131859" cy="522772"/>
          </a:xfrm>
          <a:prstGeom prst="rect">
            <a:avLst/>
          </a:prstGeom>
        </p:spPr>
        <p:txBody>
          <a:bodyPr vert="horz" wrap="square" lIns="0" tIns="0" rIns="0" bIns="0" rtlCol="0">
            <a:spAutoFit/>
          </a:bodyPr>
          <a:lstStyle/>
          <a:p>
            <a:pPr marL="11206"/>
            <a:r>
              <a:rPr sz="3397" spc="-569" dirty="0">
                <a:solidFill>
                  <a:srgbClr val="FFFFFF"/>
                </a:solidFill>
              </a:rPr>
              <a:t>Challenges</a:t>
            </a:r>
            <a:r>
              <a:rPr sz="3397" spc="-1319" dirty="0">
                <a:solidFill>
                  <a:srgbClr val="FFFFFF"/>
                </a:solidFill>
              </a:rPr>
              <a:t> </a:t>
            </a:r>
            <a:r>
              <a:rPr sz="3397" spc="-361" dirty="0">
                <a:solidFill>
                  <a:srgbClr val="FFFFFF"/>
                </a:solidFill>
              </a:rPr>
              <a:t>posed</a:t>
            </a:r>
            <a:r>
              <a:rPr sz="3397" spc="-1293" dirty="0">
                <a:solidFill>
                  <a:srgbClr val="FFFFFF"/>
                </a:solidFill>
              </a:rPr>
              <a:t> </a:t>
            </a:r>
            <a:r>
              <a:rPr sz="3397" spc="-361" dirty="0">
                <a:solidFill>
                  <a:srgbClr val="FFFFFF"/>
                </a:solidFill>
              </a:rPr>
              <a:t>by</a:t>
            </a:r>
            <a:r>
              <a:rPr sz="3397" spc="-1302" dirty="0">
                <a:solidFill>
                  <a:srgbClr val="FFFFFF"/>
                </a:solidFill>
              </a:rPr>
              <a:t> </a:t>
            </a:r>
            <a:r>
              <a:rPr sz="3397" spc="-269" dirty="0">
                <a:solidFill>
                  <a:srgbClr val="FFFFFF"/>
                </a:solidFill>
              </a:rPr>
              <a:t>open</a:t>
            </a:r>
            <a:r>
              <a:rPr sz="3397" spc="-1310" dirty="0">
                <a:solidFill>
                  <a:srgbClr val="FFFFFF"/>
                </a:solidFill>
              </a:rPr>
              <a:t> </a:t>
            </a:r>
            <a:r>
              <a:rPr sz="3397" spc="-560" dirty="0">
                <a:solidFill>
                  <a:srgbClr val="FFFFFF"/>
                </a:solidFill>
              </a:rPr>
              <a:t>source</a:t>
            </a:r>
            <a:r>
              <a:rPr sz="3397" spc="-1306" dirty="0">
                <a:solidFill>
                  <a:srgbClr val="FFFFFF"/>
                </a:solidFill>
              </a:rPr>
              <a:t> </a:t>
            </a:r>
            <a:r>
              <a:rPr sz="3397" spc="-141" dirty="0">
                <a:solidFill>
                  <a:srgbClr val="FFFFFF"/>
                </a:solidFill>
              </a:rPr>
              <a:t>R</a:t>
            </a:r>
            <a:endParaRPr sz="3397"/>
          </a:p>
        </p:txBody>
      </p:sp>
      <p:sp>
        <p:nvSpPr>
          <p:cNvPr id="3" name="object 3"/>
          <p:cNvSpPr/>
          <p:nvPr/>
        </p:nvSpPr>
        <p:spPr>
          <a:xfrm>
            <a:off x="4165002" y="2284655"/>
            <a:ext cx="1787113" cy="1781735"/>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2086086" y="2284655"/>
            <a:ext cx="1785769" cy="1781735"/>
          </a:xfrm>
          <a:prstGeom prst="rect">
            <a:avLst/>
          </a:prstGeom>
          <a:blipFill>
            <a:blip r:embed="rId3" cstate="print"/>
            <a:stretch>
              <a:fillRect/>
            </a:stretch>
          </a:blipFill>
        </p:spPr>
        <p:txBody>
          <a:bodyPr wrap="square" lIns="0" tIns="0" rIns="0" bIns="0" rtlCol="0"/>
          <a:lstStyle/>
          <a:p>
            <a:endParaRPr sz="1588"/>
          </a:p>
        </p:txBody>
      </p:sp>
      <p:sp>
        <p:nvSpPr>
          <p:cNvPr id="5" name="object 5"/>
          <p:cNvSpPr/>
          <p:nvPr/>
        </p:nvSpPr>
        <p:spPr>
          <a:xfrm>
            <a:off x="8166846" y="2284655"/>
            <a:ext cx="1785769" cy="1781735"/>
          </a:xfrm>
          <a:prstGeom prst="rect">
            <a:avLst/>
          </a:prstGeom>
          <a:blipFill>
            <a:blip r:embed="rId4" cstate="print"/>
            <a:stretch>
              <a:fillRect/>
            </a:stretch>
          </a:blipFill>
        </p:spPr>
        <p:txBody>
          <a:bodyPr wrap="square" lIns="0" tIns="0" rIns="0" bIns="0" rtlCol="0"/>
          <a:lstStyle/>
          <a:p>
            <a:endParaRPr sz="1588"/>
          </a:p>
        </p:txBody>
      </p:sp>
      <p:sp>
        <p:nvSpPr>
          <p:cNvPr id="6" name="object 6"/>
          <p:cNvSpPr txBox="1"/>
          <p:nvPr/>
        </p:nvSpPr>
        <p:spPr>
          <a:xfrm>
            <a:off x="8583193" y="3043320"/>
            <a:ext cx="175932" cy="434606"/>
          </a:xfrm>
          <a:prstGeom prst="rect">
            <a:avLst/>
          </a:prstGeom>
        </p:spPr>
        <p:txBody>
          <a:bodyPr vert="horz" wrap="square" lIns="0" tIns="0" rIns="0" bIns="0" rtlCol="0">
            <a:spAutoFit/>
          </a:bodyPr>
          <a:lstStyle/>
          <a:p>
            <a:pPr marL="11206"/>
            <a:r>
              <a:rPr sz="2824" spc="-9" dirty="0">
                <a:solidFill>
                  <a:srgbClr val="FFFFFF"/>
                </a:solidFill>
                <a:latin typeface="Cambria"/>
                <a:cs typeface="Cambria"/>
              </a:rPr>
              <a:t>?</a:t>
            </a:r>
            <a:endParaRPr sz="2824">
              <a:latin typeface="Cambria"/>
              <a:cs typeface="Cambria"/>
            </a:endParaRPr>
          </a:p>
        </p:txBody>
      </p:sp>
      <p:sp>
        <p:nvSpPr>
          <p:cNvPr id="7" name="object 7"/>
          <p:cNvSpPr/>
          <p:nvPr/>
        </p:nvSpPr>
        <p:spPr>
          <a:xfrm>
            <a:off x="6054313" y="2283310"/>
            <a:ext cx="1789804" cy="1781735"/>
          </a:xfrm>
          <a:prstGeom prst="rect">
            <a:avLst/>
          </a:prstGeom>
          <a:blipFill>
            <a:blip r:embed="rId5" cstate="print"/>
            <a:stretch>
              <a:fillRect/>
            </a:stretch>
          </a:blipFill>
        </p:spPr>
        <p:txBody>
          <a:bodyPr wrap="square" lIns="0" tIns="0" rIns="0" bIns="0" rtlCol="0"/>
          <a:lstStyle/>
          <a:p>
            <a:endParaRPr sz="1588"/>
          </a:p>
        </p:txBody>
      </p:sp>
      <p:sp>
        <p:nvSpPr>
          <p:cNvPr id="8" name="object 8"/>
          <p:cNvSpPr txBox="1"/>
          <p:nvPr/>
        </p:nvSpPr>
        <p:spPr>
          <a:xfrm>
            <a:off x="7218444" y="2871609"/>
            <a:ext cx="114860" cy="264816"/>
          </a:xfrm>
          <a:prstGeom prst="rect">
            <a:avLst/>
          </a:prstGeom>
        </p:spPr>
        <p:txBody>
          <a:bodyPr vert="horz" wrap="square" lIns="0" tIns="0" rIns="0" bIns="0" rtlCol="0">
            <a:spAutoFit/>
          </a:bodyPr>
          <a:lstStyle/>
          <a:p>
            <a:pPr marL="11206"/>
            <a:r>
              <a:rPr sz="1721" spc="-4" dirty="0">
                <a:solidFill>
                  <a:srgbClr val="FFFFFF"/>
                </a:solidFill>
                <a:latin typeface="Cambria"/>
                <a:cs typeface="Cambria"/>
              </a:rPr>
              <a:t>?</a:t>
            </a:r>
            <a:endParaRPr sz="1721">
              <a:latin typeface="Cambria"/>
              <a:cs typeface="Cambria"/>
            </a:endParaRPr>
          </a:p>
        </p:txBody>
      </p:sp>
      <p:sp>
        <p:nvSpPr>
          <p:cNvPr id="9" name="object 9"/>
          <p:cNvSpPr txBox="1"/>
          <p:nvPr/>
        </p:nvSpPr>
        <p:spPr>
          <a:xfrm>
            <a:off x="6424967" y="4243483"/>
            <a:ext cx="1286996" cy="846386"/>
          </a:xfrm>
          <a:prstGeom prst="rect">
            <a:avLst/>
          </a:prstGeom>
        </p:spPr>
        <p:txBody>
          <a:bodyPr vert="horz" wrap="square" lIns="0" tIns="0" rIns="0" bIns="0" rtlCol="0">
            <a:spAutoFit/>
          </a:bodyPr>
          <a:lstStyle/>
          <a:p>
            <a:pPr marL="11206" marR="4483" indent="560" algn="ctr">
              <a:lnSpc>
                <a:spcPts val="2162"/>
              </a:lnSpc>
            </a:pPr>
            <a:r>
              <a:rPr sz="1985" spc="-274" dirty="0">
                <a:solidFill>
                  <a:srgbClr val="FFFFFF"/>
                </a:solidFill>
                <a:latin typeface="Courier New"/>
                <a:cs typeface="Courier New"/>
              </a:rPr>
              <a:t>Lack </a:t>
            </a:r>
            <a:r>
              <a:rPr sz="1985" spc="-388" dirty="0">
                <a:solidFill>
                  <a:srgbClr val="FFFFFF"/>
                </a:solidFill>
                <a:latin typeface="Courier New"/>
                <a:cs typeface="Courier New"/>
              </a:rPr>
              <a:t>of  </a:t>
            </a:r>
            <a:r>
              <a:rPr sz="1985" spc="44" dirty="0">
                <a:solidFill>
                  <a:srgbClr val="FFFFFF"/>
                </a:solidFill>
                <a:latin typeface="Courier New"/>
                <a:cs typeface="Courier New"/>
              </a:rPr>
              <a:t>C</a:t>
            </a:r>
            <a:r>
              <a:rPr sz="1985" spc="-75" dirty="0">
                <a:solidFill>
                  <a:srgbClr val="FFFFFF"/>
                </a:solidFill>
                <a:latin typeface="Courier New"/>
                <a:cs typeface="Courier New"/>
              </a:rPr>
              <a:t>o</a:t>
            </a:r>
            <a:r>
              <a:rPr lang="en-US" sz="1985" spc="446" dirty="0">
                <a:solidFill>
                  <a:srgbClr val="FFFFFF"/>
                </a:solidFill>
                <a:latin typeface="Courier New"/>
                <a:cs typeface="Courier New"/>
              </a:rPr>
              <a:t>m</a:t>
            </a:r>
            <a:r>
              <a:rPr sz="1985" spc="446" dirty="0">
                <a:solidFill>
                  <a:srgbClr val="FFFFFF"/>
                </a:solidFill>
                <a:latin typeface="Courier New"/>
                <a:cs typeface="Courier New"/>
              </a:rPr>
              <a:t>m</a:t>
            </a:r>
            <a:r>
              <a:rPr sz="1985" spc="-194" dirty="0">
                <a:solidFill>
                  <a:srgbClr val="FFFFFF"/>
                </a:solidFill>
                <a:latin typeface="Courier New"/>
                <a:cs typeface="Courier New"/>
              </a:rPr>
              <a:t>e</a:t>
            </a:r>
            <a:r>
              <a:rPr sz="1985" spc="-578" dirty="0">
                <a:solidFill>
                  <a:srgbClr val="FFFFFF"/>
                </a:solidFill>
                <a:latin typeface="Courier New"/>
                <a:cs typeface="Courier New"/>
              </a:rPr>
              <a:t>r</a:t>
            </a:r>
            <a:r>
              <a:rPr sz="1985" spc="-318" dirty="0">
                <a:solidFill>
                  <a:srgbClr val="FFFFFF"/>
                </a:solidFill>
                <a:latin typeface="Courier New"/>
                <a:cs typeface="Courier New"/>
              </a:rPr>
              <a:t>c</a:t>
            </a:r>
            <a:r>
              <a:rPr sz="1985" spc="-777" dirty="0">
                <a:solidFill>
                  <a:srgbClr val="FFFFFF"/>
                </a:solidFill>
                <a:latin typeface="Courier New"/>
                <a:cs typeface="Courier New"/>
              </a:rPr>
              <a:t>i</a:t>
            </a:r>
            <a:r>
              <a:rPr sz="1985" spc="-212" dirty="0">
                <a:solidFill>
                  <a:srgbClr val="FFFFFF"/>
                </a:solidFill>
                <a:latin typeface="Courier New"/>
                <a:cs typeface="Courier New"/>
              </a:rPr>
              <a:t>a</a:t>
            </a:r>
            <a:r>
              <a:rPr sz="1985" spc="-785" dirty="0">
                <a:solidFill>
                  <a:srgbClr val="FFFFFF"/>
                </a:solidFill>
                <a:latin typeface="Courier New"/>
                <a:cs typeface="Courier New"/>
              </a:rPr>
              <a:t>l  </a:t>
            </a:r>
            <a:r>
              <a:rPr sz="1985" spc="-229" dirty="0">
                <a:solidFill>
                  <a:srgbClr val="FFFFFF"/>
                </a:solidFill>
                <a:latin typeface="Courier New"/>
                <a:cs typeface="Courier New"/>
              </a:rPr>
              <a:t>Support</a:t>
            </a:r>
            <a:endParaRPr sz="1985" dirty="0">
              <a:latin typeface="Courier New"/>
              <a:cs typeface="Courier New"/>
            </a:endParaRPr>
          </a:p>
        </p:txBody>
      </p:sp>
      <p:sp>
        <p:nvSpPr>
          <p:cNvPr id="10" name="object 10"/>
          <p:cNvSpPr txBox="1"/>
          <p:nvPr/>
        </p:nvSpPr>
        <p:spPr>
          <a:xfrm>
            <a:off x="4430742" y="4243483"/>
            <a:ext cx="1368238" cy="846386"/>
          </a:xfrm>
          <a:prstGeom prst="rect">
            <a:avLst/>
          </a:prstGeom>
        </p:spPr>
        <p:txBody>
          <a:bodyPr vert="horz" wrap="square" lIns="0" tIns="0" rIns="0" bIns="0" rtlCol="0">
            <a:spAutoFit/>
          </a:bodyPr>
          <a:lstStyle/>
          <a:p>
            <a:pPr marL="10646" marR="4483" indent="560" algn="ctr">
              <a:lnSpc>
                <a:spcPts val="2162"/>
              </a:lnSpc>
            </a:pPr>
            <a:r>
              <a:rPr sz="1985" spc="-256" dirty="0">
                <a:solidFill>
                  <a:srgbClr val="FFFFFF"/>
                </a:solidFill>
                <a:latin typeface="Courier New"/>
                <a:cs typeface="Courier New"/>
              </a:rPr>
              <a:t>Inadequate  </a:t>
            </a:r>
            <a:r>
              <a:rPr sz="1985" spc="-202" dirty="0">
                <a:solidFill>
                  <a:srgbClr val="FFFFFF"/>
                </a:solidFill>
                <a:latin typeface="Courier New"/>
                <a:cs typeface="Courier New"/>
              </a:rPr>
              <a:t>Modeling  </a:t>
            </a:r>
            <a:r>
              <a:rPr sz="1985" spc="-216" dirty="0">
                <a:solidFill>
                  <a:srgbClr val="FFFFFF"/>
                </a:solidFill>
                <a:latin typeface="Courier New"/>
                <a:cs typeface="Courier New"/>
              </a:rPr>
              <a:t>P</a:t>
            </a:r>
            <a:r>
              <a:rPr sz="1985" spc="-194" dirty="0">
                <a:solidFill>
                  <a:srgbClr val="FFFFFF"/>
                </a:solidFill>
                <a:latin typeface="Courier New"/>
                <a:cs typeface="Courier New"/>
              </a:rPr>
              <a:t>e</a:t>
            </a:r>
            <a:r>
              <a:rPr sz="1985" spc="-494" dirty="0">
                <a:solidFill>
                  <a:srgbClr val="FFFFFF"/>
                </a:solidFill>
                <a:latin typeface="Courier New"/>
                <a:cs typeface="Courier New"/>
              </a:rPr>
              <a:t>r</a:t>
            </a:r>
            <a:r>
              <a:rPr sz="1985" spc="-635" dirty="0">
                <a:solidFill>
                  <a:srgbClr val="FFFFFF"/>
                </a:solidFill>
                <a:latin typeface="Courier New"/>
                <a:cs typeface="Courier New"/>
              </a:rPr>
              <a:t>f</a:t>
            </a:r>
            <a:r>
              <a:rPr sz="1985" spc="-75" dirty="0">
                <a:solidFill>
                  <a:srgbClr val="FFFFFF"/>
                </a:solidFill>
                <a:latin typeface="Courier New"/>
                <a:cs typeface="Courier New"/>
              </a:rPr>
              <a:t>o</a:t>
            </a:r>
            <a:r>
              <a:rPr sz="1985" spc="-556" dirty="0">
                <a:solidFill>
                  <a:srgbClr val="FFFFFF"/>
                </a:solidFill>
                <a:latin typeface="Courier New"/>
                <a:cs typeface="Courier New"/>
              </a:rPr>
              <a:t>r</a:t>
            </a:r>
            <a:r>
              <a:rPr sz="1985" spc="446" dirty="0">
                <a:solidFill>
                  <a:srgbClr val="FFFFFF"/>
                </a:solidFill>
                <a:latin typeface="Courier New"/>
                <a:cs typeface="Courier New"/>
              </a:rPr>
              <a:t>m</a:t>
            </a:r>
            <a:r>
              <a:rPr sz="1985" spc="-212" dirty="0">
                <a:solidFill>
                  <a:srgbClr val="FFFFFF"/>
                </a:solidFill>
                <a:latin typeface="Courier New"/>
                <a:cs typeface="Courier New"/>
              </a:rPr>
              <a:t>a</a:t>
            </a:r>
            <a:r>
              <a:rPr sz="1985" spc="-115" dirty="0">
                <a:solidFill>
                  <a:srgbClr val="FFFFFF"/>
                </a:solidFill>
                <a:latin typeface="Courier New"/>
                <a:cs typeface="Courier New"/>
              </a:rPr>
              <a:t>n</a:t>
            </a:r>
            <a:r>
              <a:rPr sz="1985" spc="-318" dirty="0">
                <a:solidFill>
                  <a:srgbClr val="FFFFFF"/>
                </a:solidFill>
                <a:latin typeface="Courier New"/>
                <a:cs typeface="Courier New"/>
              </a:rPr>
              <a:t>c</a:t>
            </a:r>
            <a:r>
              <a:rPr sz="1985" spc="-185" dirty="0">
                <a:solidFill>
                  <a:srgbClr val="FFFFFF"/>
                </a:solidFill>
                <a:latin typeface="Courier New"/>
                <a:cs typeface="Courier New"/>
              </a:rPr>
              <a:t>e</a:t>
            </a:r>
            <a:endParaRPr sz="1985">
              <a:latin typeface="Courier New"/>
              <a:cs typeface="Courier New"/>
            </a:endParaRPr>
          </a:p>
        </p:txBody>
      </p:sp>
      <p:sp>
        <p:nvSpPr>
          <p:cNvPr id="11" name="object 11"/>
          <p:cNvSpPr txBox="1"/>
          <p:nvPr/>
        </p:nvSpPr>
        <p:spPr>
          <a:xfrm>
            <a:off x="8487819" y="4243483"/>
            <a:ext cx="1320613" cy="846386"/>
          </a:xfrm>
          <a:prstGeom prst="rect">
            <a:avLst/>
          </a:prstGeom>
        </p:spPr>
        <p:txBody>
          <a:bodyPr vert="horz" wrap="square" lIns="0" tIns="0" rIns="0" bIns="0" rtlCol="0">
            <a:spAutoFit/>
          </a:bodyPr>
          <a:lstStyle/>
          <a:p>
            <a:pPr marL="11206" marR="4483" algn="ctr">
              <a:lnSpc>
                <a:spcPts val="2162"/>
              </a:lnSpc>
            </a:pPr>
            <a:r>
              <a:rPr sz="1985" spc="-141" dirty="0">
                <a:solidFill>
                  <a:srgbClr val="FFFFFF"/>
                </a:solidFill>
                <a:latin typeface="Courier New"/>
                <a:cs typeface="Courier New"/>
              </a:rPr>
              <a:t>Complex  </a:t>
            </a:r>
            <a:r>
              <a:rPr sz="1985" spc="146" dirty="0">
                <a:solidFill>
                  <a:srgbClr val="FFFFFF"/>
                </a:solidFill>
                <a:latin typeface="Courier New"/>
                <a:cs typeface="Courier New"/>
              </a:rPr>
              <a:t>D</a:t>
            </a:r>
            <a:r>
              <a:rPr sz="1985" spc="-194" dirty="0">
                <a:solidFill>
                  <a:srgbClr val="FFFFFF"/>
                </a:solidFill>
                <a:latin typeface="Courier New"/>
                <a:cs typeface="Courier New"/>
              </a:rPr>
              <a:t>e</a:t>
            </a:r>
            <a:r>
              <a:rPr sz="1985" spc="-57" dirty="0">
                <a:solidFill>
                  <a:srgbClr val="FFFFFF"/>
                </a:solidFill>
                <a:latin typeface="Courier New"/>
                <a:cs typeface="Courier New"/>
              </a:rPr>
              <a:t>p</a:t>
            </a:r>
            <a:r>
              <a:rPr lang="en-US" sz="1985" spc="-799" dirty="0">
                <a:solidFill>
                  <a:srgbClr val="FFFFFF"/>
                </a:solidFill>
                <a:latin typeface="Courier New"/>
                <a:cs typeface="Courier New"/>
              </a:rPr>
              <a:t>l</a:t>
            </a:r>
            <a:r>
              <a:rPr sz="1985" spc="-75" dirty="0">
                <a:solidFill>
                  <a:srgbClr val="FFFFFF"/>
                </a:solidFill>
                <a:latin typeface="Courier New"/>
                <a:cs typeface="Courier New"/>
              </a:rPr>
              <a:t>o</a:t>
            </a:r>
            <a:r>
              <a:rPr sz="1985" spc="-274" dirty="0">
                <a:solidFill>
                  <a:srgbClr val="FFFFFF"/>
                </a:solidFill>
                <a:latin typeface="Courier New"/>
                <a:cs typeface="Courier New"/>
              </a:rPr>
              <a:t>y</a:t>
            </a:r>
            <a:r>
              <a:rPr sz="1985" spc="446" dirty="0">
                <a:solidFill>
                  <a:srgbClr val="FFFFFF"/>
                </a:solidFill>
                <a:latin typeface="Courier New"/>
                <a:cs typeface="Courier New"/>
              </a:rPr>
              <a:t>m</a:t>
            </a:r>
            <a:r>
              <a:rPr sz="1985" spc="-194" dirty="0">
                <a:solidFill>
                  <a:srgbClr val="FFFFFF"/>
                </a:solidFill>
                <a:latin typeface="Courier New"/>
                <a:cs typeface="Courier New"/>
              </a:rPr>
              <a:t>e</a:t>
            </a:r>
            <a:r>
              <a:rPr sz="1985" spc="-137" dirty="0">
                <a:solidFill>
                  <a:srgbClr val="FFFFFF"/>
                </a:solidFill>
                <a:latin typeface="Courier New"/>
                <a:cs typeface="Courier New"/>
              </a:rPr>
              <a:t>n</a:t>
            </a:r>
            <a:r>
              <a:rPr sz="1985" spc="-600" dirty="0">
                <a:solidFill>
                  <a:srgbClr val="FFFFFF"/>
                </a:solidFill>
                <a:latin typeface="Courier New"/>
                <a:cs typeface="Courier New"/>
              </a:rPr>
              <a:t>t  </a:t>
            </a:r>
            <a:r>
              <a:rPr sz="1985" spc="-300" dirty="0">
                <a:solidFill>
                  <a:srgbClr val="FFFFFF"/>
                </a:solidFill>
                <a:latin typeface="Courier New"/>
                <a:cs typeface="Courier New"/>
              </a:rPr>
              <a:t>Processes</a:t>
            </a:r>
            <a:endParaRPr sz="1985" dirty="0">
              <a:latin typeface="Courier New"/>
              <a:cs typeface="Courier New"/>
            </a:endParaRPr>
          </a:p>
        </p:txBody>
      </p:sp>
      <p:sp>
        <p:nvSpPr>
          <p:cNvPr id="12" name="object 12"/>
          <p:cNvSpPr txBox="1"/>
          <p:nvPr/>
        </p:nvSpPr>
        <p:spPr>
          <a:xfrm>
            <a:off x="2608761" y="4243483"/>
            <a:ext cx="797859" cy="846386"/>
          </a:xfrm>
          <a:prstGeom prst="rect">
            <a:avLst/>
          </a:prstGeom>
        </p:spPr>
        <p:txBody>
          <a:bodyPr vert="horz" wrap="square" lIns="0" tIns="0" rIns="0" bIns="0" rtlCol="0">
            <a:spAutoFit/>
          </a:bodyPr>
          <a:lstStyle/>
          <a:p>
            <a:pPr marL="11206" marR="4483" algn="ctr">
              <a:lnSpc>
                <a:spcPts val="2162"/>
              </a:lnSpc>
            </a:pPr>
            <a:r>
              <a:rPr sz="1985" spc="-278" dirty="0">
                <a:solidFill>
                  <a:srgbClr val="FFFFFF"/>
                </a:solidFill>
                <a:latin typeface="Courier New"/>
                <a:cs typeface="Courier New"/>
              </a:rPr>
              <a:t>L</a:t>
            </a:r>
            <a:r>
              <a:rPr sz="1985" spc="-777" dirty="0">
                <a:solidFill>
                  <a:srgbClr val="FFFFFF"/>
                </a:solidFill>
                <a:latin typeface="Courier New"/>
                <a:cs typeface="Courier New"/>
              </a:rPr>
              <a:t>i</a:t>
            </a:r>
            <a:r>
              <a:rPr sz="1985" spc="446" dirty="0">
                <a:solidFill>
                  <a:srgbClr val="FFFFFF"/>
                </a:solidFill>
                <a:latin typeface="Courier New"/>
                <a:cs typeface="Courier New"/>
              </a:rPr>
              <a:t>m</a:t>
            </a:r>
            <a:r>
              <a:rPr sz="1985" spc="-799" dirty="0">
                <a:solidFill>
                  <a:srgbClr val="FFFFFF"/>
                </a:solidFill>
                <a:latin typeface="Courier New"/>
                <a:cs typeface="Courier New"/>
              </a:rPr>
              <a:t>i</a:t>
            </a:r>
            <a:r>
              <a:rPr sz="1985" spc="-596" dirty="0">
                <a:solidFill>
                  <a:srgbClr val="FFFFFF"/>
                </a:solidFill>
                <a:latin typeface="Courier New"/>
                <a:cs typeface="Courier New"/>
              </a:rPr>
              <a:t>t</a:t>
            </a:r>
            <a:r>
              <a:rPr sz="1985" spc="-194" dirty="0">
                <a:solidFill>
                  <a:srgbClr val="FFFFFF"/>
                </a:solidFill>
                <a:latin typeface="Courier New"/>
                <a:cs typeface="Courier New"/>
              </a:rPr>
              <a:t>e</a:t>
            </a:r>
            <a:r>
              <a:rPr sz="1985" spc="-75" dirty="0">
                <a:solidFill>
                  <a:srgbClr val="FFFFFF"/>
                </a:solidFill>
                <a:latin typeface="Courier New"/>
                <a:cs typeface="Courier New"/>
              </a:rPr>
              <a:t>d  </a:t>
            </a:r>
            <a:r>
              <a:rPr sz="1985" spc="-216" dirty="0">
                <a:solidFill>
                  <a:srgbClr val="FFFFFF"/>
                </a:solidFill>
                <a:latin typeface="Courier New"/>
                <a:cs typeface="Courier New"/>
              </a:rPr>
              <a:t>Data  </a:t>
            </a:r>
            <a:r>
              <a:rPr sz="1985" spc="-335" dirty="0">
                <a:solidFill>
                  <a:srgbClr val="FFFFFF"/>
                </a:solidFill>
                <a:latin typeface="Courier New"/>
                <a:cs typeface="Courier New"/>
              </a:rPr>
              <a:t>Scale</a:t>
            </a:r>
            <a:endParaRPr sz="1985">
              <a:latin typeface="Courier New"/>
              <a:cs typeface="Courier New"/>
            </a:endParaRPr>
          </a:p>
        </p:txBody>
      </p:sp>
    </p:spTree>
    <p:extLst>
      <p:ext uri="{BB962C8B-B14F-4D97-AF65-F5344CB8AC3E}">
        <p14:creationId xmlns:p14="http://schemas.microsoft.com/office/powerpoint/2010/main" val="1240040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10360</TotalTime>
  <Words>2115</Words>
  <Application>Microsoft Office PowerPoint</Application>
  <PresentationFormat>Widescreen</PresentationFormat>
  <Paragraphs>294</Paragraphs>
  <Slides>42</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Calibri Light</vt:lpstr>
      <vt:lpstr>Cambria</vt:lpstr>
      <vt:lpstr>Courier New</vt:lpstr>
      <vt:lpstr>Segoe UI</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posed by open source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Distributed R - How Does Remote Compute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Cornell</dc:creator>
  <cp:lastModifiedBy>Andy Lathrop</cp:lastModifiedBy>
  <cp:revision>132</cp:revision>
  <dcterms:created xsi:type="dcterms:W3CDTF">2016-05-26T18:16:17Z</dcterms:created>
  <dcterms:modified xsi:type="dcterms:W3CDTF">2016-10-26T20:39:54Z</dcterms:modified>
</cp:coreProperties>
</file>